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3486" y="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58101E4E-918A-45A4-9E5B-F04A5E10D0B6}"/>
              </a:ext>
            </a:extLst>
          </p:cNvPr>
          <p:cNvGrpSpPr/>
          <p:nvPr/>
        </p:nvGrpSpPr>
        <p:grpSpPr>
          <a:xfrm>
            <a:off x="6623271" y="3845093"/>
            <a:ext cx="2514804" cy="2514802"/>
            <a:chOff x="2909549" y="5103422"/>
            <a:chExt cx="2817547" cy="2817544"/>
          </a:xfrm>
        </p:grpSpPr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823FBE3F-1283-4EB6-9FD4-90E05003568E}"/>
                </a:ext>
              </a:extLst>
            </p:cNvPr>
            <p:cNvGrpSpPr/>
            <p:nvPr/>
          </p:nvGrpSpPr>
          <p:grpSpPr>
            <a:xfrm>
              <a:off x="29095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A46DF1A3-FB0E-4D39-BA2B-8258D65C821A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12738E3E-35E5-4B6F-B9C3-763C247FAE68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92" name="グループ化 491">
                    <a:extLst>
                      <a:ext uri="{FF2B5EF4-FFF2-40B4-BE49-F238E27FC236}">
                        <a16:creationId xmlns:a16="http://schemas.microsoft.com/office/drawing/2014/main" id="{0DBB8FC5-E784-4D2D-BD10-9FDC1D76DCDC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94" name="楕円 493">
                      <a:extLst>
                        <a:ext uri="{FF2B5EF4-FFF2-40B4-BE49-F238E27FC236}">
                          <a16:creationId xmlns:a16="http://schemas.microsoft.com/office/drawing/2014/main" id="{DBBA540F-7B88-44AF-8351-4A433852DB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5" name="楕円 494">
                      <a:extLst>
                        <a:ext uri="{FF2B5EF4-FFF2-40B4-BE49-F238E27FC236}">
                          <a16:creationId xmlns:a16="http://schemas.microsoft.com/office/drawing/2014/main" id="{84F132F8-02D3-4A48-BD76-DB74A86285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93" name="&quot;禁止&quot;マーク 492">
                    <a:extLst>
                      <a:ext uri="{FF2B5EF4-FFF2-40B4-BE49-F238E27FC236}">
                        <a16:creationId xmlns:a16="http://schemas.microsoft.com/office/drawing/2014/main" id="{E8189DCD-5B35-4B12-8301-CDFFDE85EC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91" name="&quot;禁止&quot;マーク 490">
                  <a:extLst>
                    <a:ext uri="{FF2B5EF4-FFF2-40B4-BE49-F238E27FC236}">
                      <a16:creationId xmlns:a16="http://schemas.microsoft.com/office/drawing/2014/main" id="{7BF8B2C1-E943-434E-ACE0-28B9657C28C6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89" name="&quot;禁止&quot;マーク 488">
                <a:extLst>
                  <a:ext uri="{FF2B5EF4-FFF2-40B4-BE49-F238E27FC236}">
                    <a16:creationId xmlns:a16="http://schemas.microsoft.com/office/drawing/2014/main" id="{E4D20C4B-340E-4DBF-A0F4-917A93E994C3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92BE7667-BA3C-4E17-AF49-A05A5C2A53CB}"/>
                </a:ext>
              </a:extLst>
            </p:cNvPr>
            <p:cNvGrpSpPr/>
            <p:nvPr/>
          </p:nvGrpSpPr>
          <p:grpSpPr>
            <a:xfrm>
              <a:off x="3638488" y="5432967"/>
              <a:ext cx="1359664" cy="2173894"/>
              <a:chOff x="5487878" y="3804068"/>
              <a:chExt cx="1359664" cy="2173894"/>
            </a:xfrm>
          </p:grpSpPr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D0835631-EBBC-4D2F-8F57-BE7942BC4D16}"/>
                  </a:ext>
                </a:extLst>
              </p:cNvPr>
              <p:cNvSpPr/>
              <p:nvPr/>
            </p:nvSpPr>
            <p:spPr bwMode="auto">
              <a:xfrm rot="4056369">
                <a:off x="5999471" y="4582063"/>
                <a:ext cx="164311" cy="6223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21616D6E-965B-4E8C-9718-770A9A10B7E5}"/>
                  </a:ext>
                </a:extLst>
              </p:cNvPr>
              <p:cNvGrpSpPr/>
              <p:nvPr/>
            </p:nvGrpSpPr>
            <p:grpSpPr>
              <a:xfrm flipH="1">
                <a:off x="5959178" y="3804068"/>
                <a:ext cx="888364" cy="2173894"/>
                <a:chOff x="-2488456" y="4813127"/>
                <a:chExt cx="1143837" cy="2799054"/>
              </a:xfrm>
            </p:grpSpPr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E9542CE4-AD2B-4AAB-8C83-3DA9140F23DC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4" name="四角形: 角を丸くする 483">
                  <a:extLst>
                    <a:ext uri="{FF2B5EF4-FFF2-40B4-BE49-F238E27FC236}">
                      <a16:creationId xmlns:a16="http://schemas.microsoft.com/office/drawing/2014/main" id="{D5A55988-1A72-45DE-83E4-1DB99E12ACF6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016B6323-6959-4AE1-850B-C9F10B598ECD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62B8F7CB-6A10-4D2B-A9DE-D938EFE8D194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8B2620A6-F32A-4D85-B053-D915C3570DAC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8C068B63-9D0A-462A-9C71-7FC0760D0875}"/>
                  </a:ext>
                </a:extLst>
              </p:cNvPr>
              <p:cNvGrpSpPr/>
              <p:nvPr/>
            </p:nvGrpSpPr>
            <p:grpSpPr>
              <a:xfrm>
                <a:off x="5487878" y="5038359"/>
                <a:ext cx="501632" cy="717536"/>
                <a:chOff x="5352666" y="4931569"/>
                <a:chExt cx="576657" cy="824852"/>
              </a:xfrm>
            </p:grpSpPr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D8E89843-DD07-409A-9A7F-96B560AC1353}"/>
                    </a:ext>
                  </a:extLst>
                </p:cNvPr>
                <p:cNvGrpSpPr/>
                <p:nvPr/>
              </p:nvGrpSpPr>
              <p:grpSpPr>
                <a:xfrm>
                  <a:off x="5352666" y="4938458"/>
                  <a:ext cx="576657" cy="817963"/>
                  <a:chOff x="5352666" y="4938458"/>
                  <a:chExt cx="576657" cy="817963"/>
                </a:xfrm>
                <a:solidFill>
                  <a:srgbClr val="FFFFFF">
                    <a:lumMod val="75000"/>
                  </a:srgbClr>
                </a:solidFill>
              </p:grpSpPr>
              <p:sp>
                <p:nvSpPr>
                  <p:cNvPr id="481" name="円: 塗りつぶしなし 480">
                    <a:extLst>
                      <a:ext uri="{FF2B5EF4-FFF2-40B4-BE49-F238E27FC236}">
                        <a16:creationId xmlns:a16="http://schemas.microsoft.com/office/drawing/2014/main" id="{543BA0F5-A26C-4ADC-ABFC-30AF94468C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67232" y="4938458"/>
                    <a:ext cx="552556" cy="575772"/>
                  </a:xfrm>
                  <a:prstGeom prst="donut">
                    <a:avLst>
                      <a:gd name="adj" fmla="val 5173"/>
                    </a:avLst>
                  </a:pr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2" name="台形 481">
                    <a:extLst>
                      <a:ext uri="{FF2B5EF4-FFF2-40B4-BE49-F238E27FC236}">
                        <a16:creationId xmlns:a16="http://schemas.microsoft.com/office/drawing/2014/main" id="{9D3C4CD3-02A6-4288-B623-49A733DA9B3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52666" y="5239528"/>
                    <a:ext cx="576657" cy="516893"/>
                  </a:xfrm>
                  <a:prstGeom prst="trapezoid">
                    <a:avLst>
                      <a:gd name="adj" fmla="val 16990"/>
                    </a:avLst>
                  </a:pr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80" name="四角形: 角を丸くする 479">
                  <a:extLst>
                    <a:ext uri="{FF2B5EF4-FFF2-40B4-BE49-F238E27FC236}">
                      <a16:creationId xmlns:a16="http://schemas.microsoft.com/office/drawing/2014/main" id="{7DC06886-7D4C-46FE-B44C-E3BED4777D4E}"/>
                    </a:ext>
                  </a:extLst>
                </p:cNvPr>
                <p:cNvSpPr/>
                <p:nvPr/>
              </p:nvSpPr>
              <p:spPr bwMode="auto">
                <a:xfrm>
                  <a:off x="5535211" y="4931569"/>
                  <a:ext cx="201220" cy="65626"/>
                </a:xfrm>
                <a:prstGeom prst="roundRect">
                  <a:avLst/>
                </a:pr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8" name="四角形: 角を丸くする 477">
                <a:extLst>
                  <a:ext uri="{FF2B5EF4-FFF2-40B4-BE49-F238E27FC236}">
                    <a16:creationId xmlns:a16="http://schemas.microsoft.com/office/drawing/2014/main" id="{DD465729-6565-41D3-8E7E-8EE60007933C}"/>
                  </a:ext>
                </a:extLst>
              </p:cNvPr>
              <p:cNvSpPr/>
              <p:nvPr/>
            </p:nvSpPr>
            <p:spPr bwMode="auto">
              <a:xfrm rot="4836299">
                <a:off x="5956468" y="4702745"/>
                <a:ext cx="164311" cy="6223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74" name="正方形/長方形 473">
              <a:extLst>
                <a:ext uri="{FF2B5EF4-FFF2-40B4-BE49-F238E27FC236}">
                  <a16:creationId xmlns:a16="http://schemas.microsoft.com/office/drawing/2014/main" id="{D1F8E40C-AA1F-43E2-A1C2-76D430ACC3BD}"/>
                </a:ext>
              </a:extLst>
            </p:cNvPr>
            <p:cNvSpPr/>
            <p:nvPr/>
          </p:nvSpPr>
          <p:spPr bwMode="auto">
            <a:xfrm rot="2700000">
              <a:off x="30262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C1655FB2-CC75-4F08-9B97-4FE847544E83}"/>
              </a:ext>
            </a:extLst>
          </p:cNvPr>
          <p:cNvGrpSpPr/>
          <p:nvPr/>
        </p:nvGrpSpPr>
        <p:grpSpPr>
          <a:xfrm>
            <a:off x="6665459" y="943304"/>
            <a:ext cx="2514804" cy="2514802"/>
            <a:chOff x="-4873145" y="5070560"/>
            <a:chExt cx="2817547" cy="2817544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BEB25D63-0210-493A-A836-93703D575096}"/>
                </a:ext>
              </a:extLst>
            </p:cNvPr>
            <p:cNvGrpSpPr/>
            <p:nvPr/>
          </p:nvGrpSpPr>
          <p:grpSpPr>
            <a:xfrm>
              <a:off x="-4873145" y="5070560"/>
              <a:ext cx="2817547" cy="2817544"/>
              <a:chOff x="7944476" y="4823836"/>
              <a:chExt cx="1629386" cy="1629384"/>
            </a:xfrm>
          </p:grpSpPr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A8F1F9CC-3EDA-4B40-9441-14A27CB80D2D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0C595872-F665-4ECD-9160-C071C0EBCF49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525" name="グループ化 524">
                    <a:extLst>
                      <a:ext uri="{FF2B5EF4-FFF2-40B4-BE49-F238E27FC236}">
                        <a16:creationId xmlns:a16="http://schemas.microsoft.com/office/drawing/2014/main" id="{53E484DC-DD2A-4FDB-8768-9BF655EED0CA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527" name="楕円 526">
                      <a:extLst>
                        <a:ext uri="{FF2B5EF4-FFF2-40B4-BE49-F238E27FC236}">
                          <a16:creationId xmlns:a16="http://schemas.microsoft.com/office/drawing/2014/main" id="{C2FEF4D3-9304-4421-BB53-8681289388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8" name="楕円 527">
                      <a:extLst>
                        <a:ext uri="{FF2B5EF4-FFF2-40B4-BE49-F238E27FC236}">
                          <a16:creationId xmlns:a16="http://schemas.microsoft.com/office/drawing/2014/main" id="{284011E4-FFF2-46A5-9060-B63583D902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26" name="&quot;禁止&quot;マーク 525">
                    <a:extLst>
                      <a:ext uri="{FF2B5EF4-FFF2-40B4-BE49-F238E27FC236}">
                        <a16:creationId xmlns:a16="http://schemas.microsoft.com/office/drawing/2014/main" id="{96F39AF3-55D7-4EF2-83A1-327413155B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24" name="&quot;禁止&quot;マーク 523">
                  <a:extLst>
                    <a:ext uri="{FF2B5EF4-FFF2-40B4-BE49-F238E27FC236}">
                      <a16:creationId xmlns:a16="http://schemas.microsoft.com/office/drawing/2014/main" id="{7AB0C2D2-141E-4AD8-BBEB-BF16322D8586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22" name="&quot;禁止&quot;マーク 521">
                <a:extLst>
                  <a:ext uri="{FF2B5EF4-FFF2-40B4-BE49-F238E27FC236}">
                    <a16:creationId xmlns:a16="http://schemas.microsoft.com/office/drawing/2014/main" id="{93DB8396-A51B-4CCD-9E95-EE1CDFF3AAF8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6348F2C8-755D-4DB2-AFE3-2594A72CF4F4}"/>
                </a:ext>
              </a:extLst>
            </p:cNvPr>
            <p:cNvGrpSpPr/>
            <p:nvPr/>
          </p:nvGrpSpPr>
          <p:grpSpPr>
            <a:xfrm>
              <a:off x="-4548916" y="5469115"/>
              <a:ext cx="1947482" cy="2098450"/>
              <a:chOff x="-3942302" y="4813127"/>
              <a:chExt cx="2597683" cy="2799054"/>
            </a:xfrm>
          </p:grpSpPr>
          <p:sp>
            <p:nvSpPr>
              <p:cNvPr id="500" name="四角形: 角を丸くする 499">
                <a:extLst>
                  <a:ext uri="{FF2B5EF4-FFF2-40B4-BE49-F238E27FC236}">
                    <a16:creationId xmlns:a16="http://schemas.microsoft.com/office/drawing/2014/main" id="{92DC0E42-9D60-48FD-AE45-ADE39CE612ED}"/>
                  </a:ext>
                </a:extLst>
              </p:cNvPr>
              <p:cNvSpPr/>
              <p:nvPr/>
            </p:nvSpPr>
            <p:spPr bwMode="auto">
              <a:xfrm rot="5097212">
                <a:off x="-2478095" y="5758240"/>
                <a:ext cx="213085" cy="65682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5963B482-8FEB-42B2-BA06-1CE1397A54A3}"/>
                  </a:ext>
                </a:extLst>
              </p:cNvPr>
              <p:cNvGrpSpPr/>
              <p:nvPr/>
            </p:nvGrpSpPr>
            <p:grpSpPr>
              <a:xfrm rot="547424">
                <a:off x="-3942302" y="5398365"/>
                <a:ext cx="1532921" cy="1626186"/>
                <a:chOff x="4381281" y="4932198"/>
                <a:chExt cx="1171897" cy="1513694"/>
              </a:xfrm>
            </p:grpSpPr>
            <p:sp>
              <p:nvSpPr>
                <p:cNvPr id="516" name="フリーフォーム 103">
                  <a:extLst>
                    <a:ext uri="{FF2B5EF4-FFF2-40B4-BE49-F238E27FC236}">
                      <a16:creationId xmlns:a16="http://schemas.microsoft.com/office/drawing/2014/main" id="{D3EF9042-1026-4288-A1E7-FAA7BE837014}"/>
                    </a:ext>
                  </a:extLst>
                </p:cNvPr>
                <p:cNvSpPr/>
                <p:nvPr/>
              </p:nvSpPr>
              <p:spPr bwMode="auto">
                <a:xfrm rot="3600000">
                  <a:off x="4210383" y="5103096"/>
                  <a:ext cx="1513694" cy="1171897"/>
                </a:xfrm>
                <a:custGeom>
                  <a:avLst/>
                  <a:gdLst>
                    <a:gd name="connsiteX0" fmla="*/ 721360 w 1818640"/>
                    <a:gd name="connsiteY0" fmla="*/ 50800 h 1092200"/>
                    <a:gd name="connsiteX1" fmla="*/ 538480 w 1818640"/>
                    <a:gd name="connsiteY1" fmla="*/ 203200 h 1092200"/>
                    <a:gd name="connsiteX2" fmla="*/ 294640 w 1818640"/>
                    <a:gd name="connsiteY2" fmla="*/ 137160 h 1092200"/>
                    <a:gd name="connsiteX3" fmla="*/ 0 w 1818640"/>
                    <a:gd name="connsiteY3" fmla="*/ 492760 h 1092200"/>
                    <a:gd name="connsiteX4" fmla="*/ 314960 w 1818640"/>
                    <a:gd name="connsiteY4" fmla="*/ 599440 h 1092200"/>
                    <a:gd name="connsiteX5" fmla="*/ 132080 w 1818640"/>
                    <a:gd name="connsiteY5" fmla="*/ 807720 h 1092200"/>
                    <a:gd name="connsiteX6" fmla="*/ 1076960 w 1818640"/>
                    <a:gd name="connsiteY6" fmla="*/ 1092200 h 1092200"/>
                    <a:gd name="connsiteX7" fmla="*/ 1259840 w 1818640"/>
                    <a:gd name="connsiteY7" fmla="*/ 833120 h 1092200"/>
                    <a:gd name="connsiteX8" fmla="*/ 1559560 w 1818640"/>
                    <a:gd name="connsiteY8" fmla="*/ 929640 h 1092200"/>
                    <a:gd name="connsiteX9" fmla="*/ 1818640 w 1818640"/>
                    <a:gd name="connsiteY9" fmla="*/ 477520 h 1092200"/>
                    <a:gd name="connsiteX10" fmla="*/ 1524000 w 1818640"/>
                    <a:gd name="connsiteY10" fmla="*/ 401320 h 1092200"/>
                    <a:gd name="connsiteX11" fmla="*/ 1676400 w 1818640"/>
                    <a:gd name="connsiteY11" fmla="*/ 238760 h 1092200"/>
                    <a:gd name="connsiteX12" fmla="*/ 1503680 w 1818640"/>
                    <a:gd name="connsiteY12" fmla="*/ 157480 h 1092200"/>
                    <a:gd name="connsiteX13" fmla="*/ 1402080 w 1818640"/>
                    <a:gd name="connsiteY13" fmla="*/ 152400 h 1092200"/>
                    <a:gd name="connsiteX14" fmla="*/ 1244600 w 1818640"/>
                    <a:gd name="connsiteY14" fmla="*/ 71120 h 1092200"/>
                    <a:gd name="connsiteX15" fmla="*/ 1122680 w 1818640"/>
                    <a:gd name="connsiteY15" fmla="*/ 76200 h 1092200"/>
                    <a:gd name="connsiteX16" fmla="*/ 929640 w 1818640"/>
                    <a:gd name="connsiteY16" fmla="*/ 15240 h 1092200"/>
                    <a:gd name="connsiteX17" fmla="*/ 787400 w 1818640"/>
                    <a:gd name="connsiteY17" fmla="*/ 0 h 1092200"/>
                    <a:gd name="connsiteX18" fmla="*/ 721360 w 1818640"/>
                    <a:gd name="connsiteY18" fmla="*/ 50800 h 1092200"/>
                    <a:gd name="connsiteX0" fmla="*/ 721360 w 1818640"/>
                    <a:gd name="connsiteY0" fmla="*/ 50800 h 1092200"/>
                    <a:gd name="connsiteX1" fmla="*/ 538480 w 1818640"/>
                    <a:gd name="connsiteY1" fmla="*/ 203200 h 1092200"/>
                    <a:gd name="connsiteX2" fmla="*/ 294640 w 1818640"/>
                    <a:gd name="connsiteY2" fmla="*/ 137160 h 1092200"/>
                    <a:gd name="connsiteX3" fmla="*/ 0 w 1818640"/>
                    <a:gd name="connsiteY3" fmla="*/ 492760 h 1092200"/>
                    <a:gd name="connsiteX4" fmla="*/ 286624 w 1818640"/>
                    <a:gd name="connsiteY4" fmla="*/ 590167 h 1092200"/>
                    <a:gd name="connsiteX5" fmla="*/ 132080 w 1818640"/>
                    <a:gd name="connsiteY5" fmla="*/ 807720 h 1092200"/>
                    <a:gd name="connsiteX6" fmla="*/ 1076960 w 1818640"/>
                    <a:gd name="connsiteY6" fmla="*/ 1092200 h 1092200"/>
                    <a:gd name="connsiteX7" fmla="*/ 1259840 w 1818640"/>
                    <a:gd name="connsiteY7" fmla="*/ 833120 h 1092200"/>
                    <a:gd name="connsiteX8" fmla="*/ 1559560 w 1818640"/>
                    <a:gd name="connsiteY8" fmla="*/ 929640 h 1092200"/>
                    <a:gd name="connsiteX9" fmla="*/ 1818640 w 1818640"/>
                    <a:gd name="connsiteY9" fmla="*/ 477520 h 1092200"/>
                    <a:gd name="connsiteX10" fmla="*/ 1524000 w 1818640"/>
                    <a:gd name="connsiteY10" fmla="*/ 401320 h 1092200"/>
                    <a:gd name="connsiteX11" fmla="*/ 1676400 w 1818640"/>
                    <a:gd name="connsiteY11" fmla="*/ 238760 h 1092200"/>
                    <a:gd name="connsiteX12" fmla="*/ 1503680 w 1818640"/>
                    <a:gd name="connsiteY12" fmla="*/ 157480 h 1092200"/>
                    <a:gd name="connsiteX13" fmla="*/ 1402080 w 1818640"/>
                    <a:gd name="connsiteY13" fmla="*/ 152400 h 1092200"/>
                    <a:gd name="connsiteX14" fmla="*/ 1244600 w 1818640"/>
                    <a:gd name="connsiteY14" fmla="*/ 71120 h 1092200"/>
                    <a:gd name="connsiteX15" fmla="*/ 1122680 w 1818640"/>
                    <a:gd name="connsiteY15" fmla="*/ 76200 h 1092200"/>
                    <a:gd name="connsiteX16" fmla="*/ 929640 w 1818640"/>
                    <a:gd name="connsiteY16" fmla="*/ 15240 h 1092200"/>
                    <a:gd name="connsiteX17" fmla="*/ 787400 w 1818640"/>
                    <a:gd name="connsiteY17" fmla="*/ 0 h 1092200"/>
                    <a:gd name="connsiteX18" fmla="*/ 721360 w 1818640"/>
                    <a:gd name="connsiteY18" fmla="*/ 50800 h 1092200"/>
                    <a:gd name="connsiteX0" fmla="*/ 721360 w 1818640"/>
                    <a:gd name="connsiteY0" fmla="*/ 50800 h 1092200"/>
                    <a:gd name="connsiteX1" fmla="*/ 538480 w 1818640"/>
                    <a:gd name="connsiteY1" fmla="*/ 203200 h 1092200"/>
                    <a:gd name="connsiteX2" fmla="*/ 294640 w 1818640"/>
                    <a:gd name="connsiteY2" fmla="*/ 137160 h 1092200"/>
                    <a:gd name="connsiteX3" fmla="*/ 0 w 1818640"/>
                    <a:gd name="connsiteY3" fmla="*/ 492760 h 1092200"/>
                    <a:gd name="connsiteX4" fmla="*/ 286624 w 1818640"/>
                    <a:gd name="connsiteY4" fmla="*/ 590167 h 1092200"/>
                    <a:gd name="connsiteX5" fmla="*/ 132080 w 1818640"/>
                    <a:gd name="connsiteY5" fmla="*/ 807720 h 1092200"/>
                    <a:gd name="connsiteX6" fmla="*/ 1076960 w 1818640"/>
                    <a:gd name="connsiteY6" fmla="*/ 1092200 h 1092200"/>
                    <a:gd name="connsiteX7" fmla="*/ 1259840 w 1818640"/>
                    <a:gd name="connsiteY7" fmla="*/ 833120 h 1092200"/>
                    <a:gd name="connsiteX8" fmla="*/ 1534527 w 1818640"/>
                    <a:gd name="connsiteY8" fmla="*/ 921846 h 1092200"/>
                    <a:gd name="connsiteX9" fmla="*/ 1818640 w 1818640"/>
                    <a:gd name="connsiteY9" fmla="*/ 477520 h 1092200"/>
                    <a:gd name="connsiteX10" fmla="*/ 1524000 w 1818640"/>
                    <a:gd name="connsiteY10" fmla="*/ 401320 h 1092200"/>
                    <a:gd name="connsiteX11" fmla="*/ 1676400 w 1818640"/>
                    <a:gd name="connsiteY11" fmla="*/ 238760 h 1092200"/>
                    <a:gd name="connsiteX12" fmla="*/ 1503680 w 1818640"/>
                    <a:gd name="connsiteY12" fmla="*/ 157480 h 1092200"/>
                    <a:gd name="connsiteX13" fmla="*/ 1402080 w 1818640"/>
                    <a:gd name="connsiteY13" fmla="*/ 152400 h 1092200"/>
                    <a:gd name="connsiteX14" fmla="*/ 1244600 w 1818640"/>
                    <a:gd name="connsiteY14" fmla="*/ 71120 h 1092200"/>
                    <a:gd name="connsiteX15" fmla="*/ 1122680 w 1818640"/>
                    <a:gd name="connsiteY15" fmla="*/ 76200 h 1092200"/>
                    <a:gd name="connsiteX16" fmla="*/ 929640 w 1818640"/>
                    <a:gd name="connsiteY16" fmla="*/ 15240 h 1092200"/>
                    <a:gd name="connsiteX17" fmla="*/ 787400 w 1818640"/>
                    <a:gd name="connsiteY17" fmla="*/ 0 h 1092200"/>
                    <a:gd name="connsiteX18" fmla="*/ 721360 w 1818640"/>
                    <a:gd name="connsiteY18" fmla="*/ 50800 h 1092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18640" h="1092200">
                      <a:moveTo>
                        <a:pt x="721360" y="50800"/>
                      </a:moveTo>
                      <a:lnTo>
                        <a:pt x="538480" y="203200"/>
                      </a:lnTo>
                      <a:lnTo>
                        <a:pt x="294640" y="137160"/>
                      </a:lnTo>
                      <a:lnTo>
                        <a:pt x="0" y="492760"/>
                      </a:lnTo>
                      <a:lnTo>
                        <a:pt x="286624" y="590167"/>
                      </a:lnTo>
                      <a:lnTo>
                        <a:pt x="132080" y="807720"/>
                      </a:lnTo>
                      <a:lnTo>
                        <a:pt x="1076960" y="1092200"/>
                      </a:lnTo>
                      <a:lnTo>
                        <a:pt x="1259840" y="833120"/>
                      </a:lnTo>
                      <a:lnTo>
                        <a:pt x="1534527" y="921846"/>
                      </a:lnTo>
                      <a:lnTo>
                        <a:pt x="1818640" y="477520"/>
                      </a:lnTo>
                      <a:lnTo>
                        <a:pt x="1524000" y="401320"/>
                      </a:lnTo>
                      <a:lnTo>
                        <a:pt x="1676400" y="238760"/>
                      </a:lnTo>
                      <a:lnTo>
                        <a:pt x="1503680" y="157480"/>
                      </a:lnTo>
                      <a:lnTo>
                        <a:pt x="1402080" y="152400"/>
                      </a:lnTo>
                      <a:lnTo>
                        <a:pt x="1244600" y="71120"/>
                      </a:lnTo>
                      <a:lnTo>
                        <a:pt x="1122680" y="76200"/>
                      </a:lnTo>
                      <a:lnTo>
                        <a:pt x="929640" y="15240"/>
                      </a:lnTo>
                      <a:lnTo>
                        <a:pt x="787400" y="0"/>
                      </a:lnTo>
                      <a:lnTo>
                        <a:pt x="721360" y="5080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7" name="フリーフォーム 104">
                  <a:extLst>
                    <a:ext uri="{FF2B5EF4-FFF2-40B4-BE49-F238E27FC236}">
                      <a16:creationId xmlns:a16="http://schemas.microsoft.com/office/drawing/2014/main" id="{DB97CBB0-F868-4127-B5C8-E7A7B05C032B}"/>
                    </a:ext>
                  </a:extLst>
                </p:cNvPr>
                <p:cNvSpPr/>
                <p:nvPr/>
              </p:nvSpPr>
              <p:spPr bwMode="auto">
                <a:xfrm rot="3600000">
                  <a:off x="4929313" y="5559686"/>
                  <a:ext cx="693424" cy="185323"/>
                </a:xfrm>
                <a:custGeom>
                  <a:avLst/>
                  <a:gdLst>
                    <a:gd name="connsiteX0" fmla="*/ 0 w 833120"/>
                    <a:gd name="connsiteY0" fmla="*/ 0 h 172720"/>
                    <a:gd name="connsiteX1" fmla="*/ 340360 w 833120"/>
                    <a:gd name="connsiteY1" fmla="*/ 45720 h 172720"/>
                    <a:gd name="connsiteX2" fmla="*/ 543560 w 833120"/>
                    <a:gd name="connsiteY2" fmla="*/ 106680 h 172720"/>
                    <a:gd name="connsiteX3" fmla="*/ 833120 w 833120"/>
                    <a:gd name="connsiteY3" fmla="*/ 157480 h 172720"/>
                    <a:gd name="connsiteX4" fmla="*/ 762000 w 833120"/>
                    <a:gd name="connsiteY4" fmla="*/ 172720 h 172720"/>
                    <a:gd name="connsiteX5" fmla="*/ 477520 w 833120"/>
                    <a:gd name="connsiteY5" fmla="*/ 127000 h 172720"/>
                    <a:gd name="connsiteX6" fmla="*/ 330200 w 833120"/>
                    <a:gd name="connsiteY6" fmla="*/ 71120 h 172720"/>
                    <a:gd name="connsiteX7" fmla="*/ 0 w 833120"/>
                    <a:gd name="connsiteY7" fmla="*/ 0 h 1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3120" h="172720">
                      <a:moveTo>
                        <a:pt x="0" y="0"/>
                      </a:moveTo>
                      <a:lnTo>
                        <a:pt x="340360" y="45720"/>
                      </a:lnTo>
                      <a:lnTo>
                        <a:pt x="543560" y="106680"/>
                      </a:lnTo>
                      <a:lnTo>
                        <a:pt x="833120" y="157480"/>
                      </a:lnTo>
                      <a:lnTo>
                        <a:pt x="762000" y="172720"/>
                      </a:lnTo>
                      <a:lnTo>
                        <a:pt x="477520" y="127000"/>
                      </a:lnTo>
                      <a:lnTo>
                        <a:pt x="330200" y="711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8" name="フリーフォーム 105">
                  <a:extLst>
                    <a:ext uri="{FF2B5EF4-FFF2-40B4-BE49-F238E27FC236}">
                      <a16:creationId xmlns:a16="http://schemas.microsoft.com/office/drawing/2014/main" id="{02E55F61-3971-4C93-AFB9-CADEB2BE2B33}"/>
                    </a:ext>
                  </a:extLst>
                </p:cNvPr>
                <p:cNvSpPr/>
                <p:nvPr/>
              </p:nvSpPr>
              <p:spPr bwMode="auto">
                <a:xfrm rot="3600000">
                  <a:off x="4814082" y="5075570"/>
                  <a:ext cx="178963" cy="349519"/>
                </a:xfrm>
                <a:custGeom>
                  <a:avLst/>
                  <a:gdLst>
                    <a:gd name="connsiteX0" fmla="*/ 167640 w 167640"/>
                    <a:gd name="connsiteY0" fmla="*/ 0 h 233680"/>
                    <a:gd name="connsiteX1" fmla="*/ 111760 w 167640"/>
                    <a:gd name="connsiteY1" fmla="*/ 76200 h 233680"/>
                    <a:gd name="connsiteX2" fmla="*/ 0 w 167640"/>
                    <a:gd name="connsiteY2" fmla="*/ 233680 h 233680"/>
                    <a:gd name="connsiteX3" fmla="*/ 116840 w 167640"/>
                    <a:gd name="connsiteY3" fmla="*/ 111760 h 233680"/>
                    <a:gd name="connsiteX4" fmla="*/ 167640 w 167640"/>
                    <a:gd name="connsiteY4" fmla="*/ 0 h 23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233680">
                      <a:moveTo>
                        <a:pt x="167640" y="0"/>
                      </a:moveTo>
                      <a:lnTo>
                        <a:pt x="111760" y="76200"/>
                      </a:lnTo>
                      <a:lnTo>
                        <a:pt x="0" y="233680"/>
                      </a:lnTo>
                      <a:lnTo>
                        <a:pt x="116840" y="111760"/>
                      </a:lnTo>
                      <a:lnTo>
                        <a:pt x="16764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9" name="フリーフォーム 104">
                  <a:extLst>
                    <a:ext uri="{FF2B5EF4-FFF2-40B4-BE49-F238E27FC236}">
                      <a16:creationId xmlns:a16="http://schemas.microsoft.com/office/drawing/2014/main" id="{014AEAE4-D9FD-44C2-BB82-E213D2889ED5}"/>
                    </a:ext>
                  </a:extLst>
                </p:cNvPr>
                <p:cNvSpPr/>
                <p:nvPr/>
              </p:nvSpPr>
              <p:spPr bwMode="auto">
                <a:xfrm rot="3844518">
                  <a:off x="4410054" y="5585475"/>
                  <a:ext cx="693424" cy="185323"/>
                </a:xfrm>
                <a:custGeom>
                  <a:avLst/>
                  <a:gdLst>
                    <a:gd name="connsiteX0" fmla="*/ 0 w 833120"/>
                    <a:gd name="connsiteY0" fmla="*/ 0 h 172720"/>
                    <a:gd name="connsiteX1" fmla="*/ 340360 w 833120"/>
                    <a:gd name="connsiteY1" fmla="*/ 45720 h 172720"/>
                    <a:gd name="connsiteX2" fmla="*/ 543560 w 833120"/>
                    <a:gd name="connsiteY2" fmla="*/ 106680 h 172720"/>
                    <a:gd name="connsiteX3" fmla="*/ 833120 w 833120"/>
                    <a:gd name="connsiteY3" fmla="*/ 157480 h 172720"/>
                    <a:gd name="connsiteX4" fmla="*/ 762000 w 833120"/>
                    <a:gd name="connsiteY4" fmla="*/ 172720 h 172720"/>
                    <a:gd name="connsiteX5" fmla="*/ 477520 w 833120"/>
                    <a:gd name="connsiteY5" fmla="*/ 127000 h 172720"/>
                    <a:gd name="connsiteX6" fmla="*/ 330200 w 833120"/>
                    <a:gd name="connsiteY6" fmla="*/ 71120 h 172720"/>
                    <a:gd name="connsiteX7" fmla="*/ 0 w 833120"/>
                    <a:gd name="connsiteY7" fmla="*/ 0 h 1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3120" h="172720">
                      <a:moveTo>
                        <a:pt x="0" y="0"/>
                      </a:moveTo>
                      <a:lnTo>
                        <a:pt x="340360" y="45720"/>
                      </a:lnTo>
                      <a:lnTo>
                        <a:pt x="543560" y="106680"/>
                      </a:lnTo>
                      <a:lnTo>
                        <a:pt x="833120" y="157480"/>
                      </a:lnTo>
                      <a:lnTo>
                        <a:pt x="762000" y="172720"/>
                      </a:lnTo>
                      <a:lnTo>
                        <a:pt x="477520" y="127000"/>
                      </a:lnTo>
                      <a:lnTo>
                        <a:pt x="330200" y="711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フリーフォーム 105">
                  <a:extLst>
                    <a:ext uri="{FF2B5EF4-FFF2-40B4-BE49-F238E27FC236}">
                      <a16:creationId xmlns:a16="http://schemas.microsoft.com/office/drawing/2014/main" id="{485DEE5D-D58D-4D0F-A54E-329580B2D6CB}"/>
                    </a:ext>
                  </a:extLst>
                </p:cNvPr>
                <p:cNvSpPr/>
                <p:nvPr/>
              </p:nvSpPr>
              <p:spPr bwMode="auto">
                <a:xfrm rot="3600000">
                  <a:off x="5015393" y="5888652"/>
                  <a:ext cx="178963" cy="349519"/>
                </a:xfrm>
                <a:custGeom>
                  <a:avLst/>
                  <a:gdLst>
                    <a:gd name="connsiteX0" fmla="*/ 167640 w 167640"/>
                    <a:gd name="connsiteY0" fmla="*/ 0 h 233680"/>
                    <a:gd name="connsiteX1" fmla="*/ 111760 w 167640"/>
                    <a:gd name="connsiteY1" fmla="*/ 76200 h 233680"/>
                    <a:gd name="connsiteX2" fmla="*/ 0 w 167640"/>
                    <a:gd name="connsiteY2" fmla="*/ 233680 h 233680"/>
                    <a:gd name="connsiteX3" fmla="*/ 116840 w 167640"/>
                    <a:gd name="connsiteY3" fmla="*/ 111760 h 233680"/>
                    <a:gd name="connsiteX4" fmla="*/ 167640 w 167640"/>
                    <a:gd name="connsiteY4" fmla="*/ 0 h 23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233680">
                      <a:moveTo>
                        <a:pt x="167640" y="0"/>
                      </a:moveTo>
                      <a:lnTo>
                        <a:pt x="111760" y="76200"/>
                      </a:lnTo>
                      <a:lnTo>
                        <a:pt x="0" y="233680"/>
                      </a:lnTo>
                      <a:lnTo>
                        <a:pt x="116840" y="111760"/>
                      </a:lnTo>
                      <a:lnTo>
                        <a:pt x="16764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1CFC0BFF-737F-4937-AE93-CFC852C8F712}"/>
                  </a:ext>
                </a:extLst>
              </p:cNvPr>
              <p:cNvGrpSpPr/>
              <p:nvPr/>
            </p:nvGrpSpPr>
            <p:grpSpPr>
              <a:xfrm flipH="1">
                <a:off x="-2488456" y="4813127"/>
                <a:ext cx="1143837" cy="2799054"/>
                <a:chOff x="-2488456" y="4813127"/>
                <a:chExt cx="1143837" cy="2799054"/>
              </a:xfrm>
            </p:grpSpPr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715F2A28-28E8-410A-ACAF-7F343E06B915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四角形: 角を丸くする 511">
                  <a:extLst>
                    <a:ext uri="{FF2B5EF4-FFF2-40B4-BE49-F238E27FC236}">
                      <a16:creationId xmlns:a16="http://schemas.microsoft.com/office/drawing/2014/main" id="{C1BD55CC-6640-4C63-B26E-C8767B9898D3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台形 512">
                  <a:extLst>
                    <a:ext uri="{FF2B5EF4-FFF2-40B4-BE49-F238E27FC236}">
                      <a16:creationId xmlns:a16="http://schemas.microsoft.com/office/drawing/2014/main" id="{D60D1A8E-6F30-4433-BA47-AF5D3289C73F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台形 513">
                  <a:extLst>
                    <a:ext uri="{FF2B5EF4-FFF2-40B4-BE49-F238E27FC236}">
                      <a16:creationId xmlns:a16="http://schemas.microsoft.com/office/drawing/2014/main" id="{5566B1C3-A62D-40E8-8E2F-7939B5F11254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EDE77202-D1FA-4621-BE18-365B54C4B8CF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76ED9409-33C2-4B24-A39B-D18B630B48CF}"/>
                  </a:ext>
                </a:extLst>
              </p:cNvPr>
              <p:cNvGrpSpPr/>
              <p:nvPr/>
            </p:nvGrpSpPr>
            <p:grpSpPr>
              <a:xfrm rot="219192">
                <a:off x="-3785459" y="5448657"/>
                <a:ext cx="1461790" cy="1730880"/>
                <a:chOff x="4381281" y="4932198"/>
                <a:chExt cx="1171897" cy="1513694"/>
              </a:xfrm>
            </p:grpSpPr>
            <p:sp>
              <p:nvSpPr>
                <p:cNvPr id="506" name="フリーフォーム 103">
                  <a:extLst>
                    <a:ext uri="{FF2B5EF4-FFF2-40B4-BE49-F238E27FC236}">
                      <a16:creationId xmlns:a16="http://schemas.microsoft.com/office/drawing/2014/main" id="{424BB712-EC08-4D96-B407-15929B98266B}"/>
                    </a:ext>
                  </a:extLst>
                </p:cNvPr>
                <p:cNvSpPr/>
                <p:nvPr/>
              </p:nvSpPr>
              <p:spPr bwMode="auto">
                <a:xfrm rot="3600000">
                  <a:off x="4210383" y="5103096"/>
                  <a:ext cx="1513694" cy="1171897"/>
                </a:xfrm>
                <a:custGeom>
                  <a:avLst/>
                  <a:gdLst>
                    <a:gd name="connsiteX0" fmla="*/ 721360 w 1818640"/>
                    <a:gd name="connsiteY0" fmla="*/ 50800 h 1092200"/>
                    <a:gd name="connsiteX1" fmla="*/ 538480 w 1818640"/>
                    <a:gd name="connsiteY1" fmla="*/ 203200 h 1092200"/>
                    <a:gd name="connsiteX2" fmla="*/ 294640 w 1818640"/>
                    <a:gd name="connsiteY2" fmla="*/ 137160 h 1092200"/>
                    <a:gd name="connsiteX3" fmla="*/ 0 w 1818640"/>
                    <a:gd name="connsiteY3" fmla="*/ 492760 h 1092200"/>
                    <a:gd name="connsiteX4" fmla="*/ 314960 w 1818640"/>
                    <a:gd name="connsiteY4" fmla="*/ 599440 h 1092200"/>
                    <a:gd name="connsiteX5" fmla="*/ 132080 w 1818640"/>
                    <a:gd name="connsiteY5" fmla="*/ 807720 h 1092200"/>
                    <a:gd name="connsiteX6" fmla="*/ 1076960 w 1818640"/>
                    <a:gd name="connsiteY6" fmla="*/ 1092200 h 1092200"/>
                    <a:gd name="connsiteX7" fmla="*/ 1259840 w 1818640"/>
                    <a:gd name="connsiteY7" fmla="*/ 833120 h 1092200"/>
                    <a:gd name="connsiteX8" fmla="*/ 1559560 w 1818640"/>
                    <a:gd name="connsiteY8" fmla="*/ 929640 h 1092200"/>
                    <a:gd name="connsiteX9" fmla="*/ 1818640 w 1818640"/>
                    <a:gd name="connsiteY9" fmla="*/ 477520 h 1092200"/>
                    <a:gd name="connsiteX10" fmla="*/ 1524000 w 1818640"/>
                    <a:gd name="connsiteY10" fmla="*/ 401320 h 1092200"/>
                    <a:gd name="connsiteX11" fmla="*/ 1676400 w 1818640"/>
                    <a:gd name="connsiteY11" fmla="*/ 238760 h 1092200"/>
                    <a:gd name="connsiteX12" fmla="*/ 1503680 w 1818640"/>
                    <a:gd name="connsiteY12" fmla="*/ 157480 h 1092200"/>
                    <a:gd name="connsiteX13" fmla="*/ 1402080 w 1818640"/>
                    <a:gd name="connsiteY13" fmla="*/ 152400 h 1092200"/>
                    <a:gd name="connsiteX14" fmla="*/ 1244600 w 1818640"/>
                    <a:gd name="connsiteY14" fmla="*/ 71120 h 1092200"/>
                    <a:gd name="connsiteX15" fmla="*/ 1122680 w 1818640"/>
                    <a:gd name="connsiteY15" fmla="*/ 76200 h 1092200"/>
                    <a:gd name="connsiteX16" fmla="*/ 929640 w 1818640"/>
                    <a:gd name="connsiteY16" fmla="*/ 15240 h 1092200"/>
                    <a:gd name="connsiteX17" fmla="*/ 787400 w 1818640"/>
                    <a:gd name="connsiteY17" fmla="*/ 0 h 1092200"/>
                    <a:gd name="connsiteX18" fmla="*/ 721360 w 1818640"/>
                    <a:gd name="connsiteY18" fmla="*/ 50800 h 1092200"/>
                    <a:gd name="connsiteX0" fmla="*/ 721360 w 1818640"/>
                    <a:gd name="connsiteY0" fmla="*/ 50800 h 1092200"/>
                    <a:gd name="connsiteX1" fmla="*/ 538480 w 1818640"/>
                    <a:gd name="connsiteY1" fmla="*/ 203200 h 1092200"/>
                    <a:gd name="connsiteX2" fmla="*/ 294640 w 1818640"/>
                    <a:gd name="connsiteY2" fmla="*/ 137160 h 1092200"/>
                    <a:gd name="connsiteX3" fmla="*/ 0 w 1818640"/>
                    <a:gd name="connsiteY3" fmla="*/ 492760 h 1092200"/>
                    <a:gd name="connsiteX4" fmla="*/ 286624 w 1818640"/>
                    <a:gd name="connsiteY4" fmla="*/ 590167 h 1092200"/>
                    <a:gd name="connsiteX5" fmla="*/ 132080 w 1818640"/>
                    <a:gd name="connsiteY5" fmla="*/ 807720 h 1092200"/>
                    <a:gd name="connsiteX6" fmla="*/ 1076960 w 1818640"/>
                    <a:gd name="connsiteY6" fmla="*/ 1092200 h 1092200"/>
                    <a:gd name="connsiteX7" fmla="*/ 1259840 w 1818640"/>
                    <a:gd name="connsiteY7" fmla="*/ 833120 h 1092200"/>
                    <a:gd name="connsiteX8" fmla="*/ 1559560 w 1818640"/>
                    <a:gd name="connsiteY8" fmla="*/ 929640 h 1092200"/>
                    <a:gd name="connsiteX9" fmla="*/ 1818640 w 1818640"/>
                    <a:gd name="connsiteY9" fmla="*/ 477520 h 1092200"/>
                    <a:gd name="connsiteX10" fmla="*/ 1524000 w 1818640"/>
                    <a:gd name="connsiteY10" fmla="*/ 401320 h 1092200"/>
                    <a:gd name="connsiteX11" fmla="*/ 1676400 w 1818640"/>
                    <a:gd name="connsiteY11" fmla="*/ 238760 h 1092200"/>
                    <a:gd name="connsiteX12" fmla="*/ 1503680 w 1818640"/>
                    <a:gd name="connsiteY12" fmla="*/ 157480 h 1092200"/>
                    <a:gd name="connsiteX13" fmla="*/ 1402080 w 1818640"/>
                    <a:gd name="connsiteY13" fmla="*/ 152400 h 1092200"/>
                    <a:gd name="connsiteX14" fmla="*/ 1244600 w 1818640"/>
                    <a:gd name="connsiteY14" fmla="*/ 71120 h 1092200"/>
                    <a:gd name="connsiteX15" fmla="*/ 1122680 w 1818640"/>
                    <a:gd name="connsiteY15" fmla="*/ 76200 h 1092200"/>
                    <a:gd name="connsiteX16" fmla="*/ 929640 w 1818640"/>
                    <a:gd name="connsiteY16" fmla="*/ 15240 h 1092200"/>
                    <a:gd name="connsiteX17" fmla="*/ 787400 w 1818640"/>
                    <a:gd name="connsiteY17" fmla="*/ 0 h 1092200"/>
                    <a:gd name="connsiteX18" fmla="*/ 721360 w 1818640"/>
                    <a:gd name="connsiteY18" fmla="*/ 50800 h 1092200"/>
                    <a:gd name="connsiteX0" fmla="*/ 721360 w 1818640"/>
                    <a:gd name="connsiteY0" fmla="*/ 50800 h 1092200"/>
                    <a:gd name="connsiteX1" fmla="*/ 538480 w 1818640"/>
                    <a:gd name="connsiteY1" fmla="*/ 203200 h 1092200"/>
                    <a:gd name="connsiteX2" fmla="*/ 294640 w 1818640"/>
                    <a:gd name="connsiteY2" fmla="*/ 137160 h 1092200"/>
                    <a:gd name="connsiteX3" fmla="*/ 0 w 1818640"/>
                    <a:gd name="connsiteY3" fmla="*/ 492760 h 1092200"/>
                    <a:gd name="connsiteX4" fmla="*/ 286624 w 1818640"/>
                    <a:gd name="connsiteY4" fmla="*/ 590167 h 1092200"/>
                    <a:gd name="connsiteX5" fmla="*/ 132080 w 1818640"/>
                    <a:gd name="connsiteY5" fmla="*/ 807720 h 1092200"/>
                    <a:gd name="connsiteX6" fmla="*/ 1076960 w 1818640"/>
                    <a:gd name="connsiteY6" fmla="*/ 1092200 h 1092200"/>
                    <a:gd name="connsiteX7" fmla="*/ 1259840 w 1818640"/>
                    <a:gd name="connsiteY7" fmla="*/ 833120 h 1092200"/>
                    <a:gd name="connsiteX8" fmla="*/ 1534527 w 1818640"/>
                    <a:gd name="connsiteY8" fmla="*/ 921846 h 1092200"/>
                    <a:gd name="connsiteX9" fmla="*/ 1818640 w 1818640"/>
                    <a:gd name="connsiteY9" fmla="*/ 477520 h 1092200"/>
                    <a:gd name="connsiteX10" fmla="*/ 1524000 w 1818640"/>
                    <a:gd name="connsiteY10" fmla="*/ 401320 h 1092200"/>
                    <a:gd name="connsiteX11" fmla="*/ 1676400 w 1818640"/>
                    <a:gd name="connsiteY11" fmla="*/ 238760 h 1092200"/>
                    <a:gd name="connsiteX12" fmla="*/ 1503680 w 1818640"/>
                    <a:gd name="connsiteY12" fmla="*/ 157480 h 1092200"/>
                    <a:gd name="connsiteX13" fmla="*/ 1402080 w 1818640"/>
                    <a:gd name="connsiteY13" fmla="*/ 152400 h 1092200"/>
                    <a:gd name="connsiteX14" fmla="*/ 1244600 w 1818640"/>
                    <a:gd name="connsiteY14" fmla="*/ 71120 h 1092200"/>
                    <a:gd name="connsiteX15" fmla="*/ 1122680 w 1818640"/>
                    <a:gd name="connsiteY15" fmla="*/ 76200 h 1092200"/>
                    <a:gd name="connsiteX16" fmla="*/ 929640 w 1818640"/>
                    <a:gd name="connsiteY16" fmla="*/ 15240 h 1092200"/>
                    <a:gd name="connsiteX17" fmla="*/ 787400 w 1818640"/>
                    <a:gd name="connsiteY17" fmla="*/ 0 h 1092200"/>
                    <a:gd name="connsiteX18" fmla="*/ 721360 w 1818640"/>
                    <a:gd name="connsiteY18" fmla="*/ 50800 h 1092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18640" h="1092200">
                      <a:moveTo>
                        <a:pt x="721360" y="50800"/>
                      </a:moveTo>
                      <a:lnTo>
                        <a:pt x="538480" y="203200"/>
                      </a:lnTo>
                      <a:lnTo>
                        <a:pt x="294640" y="137160"/>
                      </a:lnTo>
                      <a:lnTo>
                        <a:pt x="0" y="492760"/>
                      </a:lnTo>
                      <a:lnTo>
                        <a:pt x="286624" y="590167"/>
                      </a:lnTo>
                      <a:lnTo>
                        <a:pt x="132080" y="807720"/>
                      </a:lnTo>
                      <a:lnTo>
                        <a:pt x="1076960" y="1092200"/>
                      </a:lnTo>
                      <a:lnTo>
                        <a:pt x="1259840" y="833120"/>
                      </a:lnTo>
                      <a:lnTo>
                        <a:pt x="1534527" y="921846"/>
                      </a:lnTo>
                      <a:lnTo>
                        <a:pt x="1818640" y="477520"/>
                      </a:lnTo>
                      <a:lnTo>
                        <a:pt x="1524000" y="401320"/>
                      </a:lnTo>
                      <a:lnTo>
                        <a:pt x="1676400" y="238760"/>
                      </a:lnTo>
                      <a:lnTo>
                        <a:pt x="1503680" y="157480"/>
                      </a:lnTo>
                      <a:lnTo>
                        <a:pt x="1402080" y="152400"/>
                      </a:lnTo>
                      <a:lnTo>
                        <a:pt x="1244600" y="71120"/>
                      </a:lnTo>
                      <a:lnTo>
                        <a:pt x="1122680" y="76200"/>
                      </a:lnTo>
                      <a:lnTo>
                        <a:pt x="929640" y="15240"/>
                      </a:lnTo>
                      <a:lnTo>
                        <a:pt x="787400" y="0"/>
                      </a:lnTo>
                      <a:lnTo>
                        <a:pt x="721360" y="5080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フリーフォーム 104">
                  <a:extLst>
                    <a:ext uri="{FF2B5EF4-FFF2-40B4-BE49-F238E27FC236}">
                      <a16:creationId xmlns:a16="http://schemas.microsoft.com/office/drawing/2014/main" id="{01404184-F742-454A-831F-F9AB5F14EC2C}"/>
                    </a:ext>
                  </a:extLst>
                </p:cNvPr>
                <p:cNvSpPr/>
                <p:nvPr/>
              </p:nvSpPr>
              <p:spPr bwMode="auto">
                <a:xfrm rot="3600000">
                  <a:off x="4929313" y="5559686"/>
                  <a:ext cx="693424" cy="185323"/>
                </a:xfrm>
                <a:custGeom>
                  <a:avLst/>
                  <a:gdLst>
                    <a:gd name="connsiteX0" fmla="*/ 0 w 833120"/>
                    <a:gd name="connsiteY0" fmla="*/ 0 h 172720"/>
                    <a:gd name="connsiteX1" fmla="*/ 340360 w 833120"/>
                    <a:gd name="connsiteY1" fmla="*/ 45720 h 172720"/>
                    <a:gd name="connsiteX2" fmla="*/ 543560 w 833120"/>
                    <a:gd name="connsiteY2" fmla="*/ 106680 h 172720"/>
                    <a:gd name="connsiteX3" fmla="*/ 833120 w 833120"/>
                    <a:gd name="connsiteY3" fmla="*/ 157480 h 172720"/>
                    <a:gd name="connsiteX4" fmla="*/ 762000 w 833120"/>
                    <a:gd name="connsiteY4" fmla="*/ 172720 h 172720"/>
                    <a:gd name="connsiteX5" fmla="*/ 477520 w 833120"/>
                    <a:gd name="connsiteY5" fmla="*/ 127000 h 172720"/>
                    <a:gd name="connsiteX6" fmla="*/ 330200 w 833120"/>
                    <a:gd name="connsiteY6" fmla="*/ 71120 h 172720"/>
                    <a:gd name="connsiteX7" fmla="*/ 0 w 833120"/>
                    <a:gd name="connsiteY7" fmla="*/ 0 h 1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3120" h="172720">
                      <a:moveTo>
                        <a:pt x="0" y="0"/>
                      </a:moveTo>
                      <a:lnTo>
                        <a:pt x="340360" y="45720"/>
                      </a:lnTo>
                      <a:lnTo>
                        <a:pt x="543560" y="106680"/>
                      </a:lnTo>
                      <a:lnTo>
                        <a:pt x="833120" y="157480"/>
                      </a:lnTo>
                      <a:lnTo>
                        <a:pt x="762000" y="172720"/>
                      </a:lnTo>
                      <a:lnTo>
                        <a:pt x="477520" y="127000"/>
                      </a:lnTo>
                      <a:lnTo>
                        <a:pt x="330200" y="711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フリーフォーム 105">
                  <a:extLst>
                    <a:ext uri="{FF2B5EF4-FFF2-40B4-BE49-F238E27FC236}">
                      <a16:creationId xmlns:a16="http://schemas.microsoft.com/office/drawing/2014/main" id="{111A1EFD-8104-48A1-A3ED-34D8ED354E61}"/>
                    </a:ext>
                  </a:extLst>
                </p:cNvPr>
                <p:cNvSpPr/>
                <p:nvPr/>
              </p:nvSpPr>
              <p:spPr bwMode="auto">
                <a:xfrm rot="3600000">
                  <a:off x="4814082" y="5075570"/>
                  <a:ext cx="178963" cy="349519"/>
                </a:xfrm>
                <a:custGeom>
                  <a:avLst/>
                  <a:gdLst>
                    <a:gd name="connsiteX0" fmla="*/ 167640 w 167640"/>
                    <a:gd name="connsiteY0" fmla="*/ 0 h 233680"/>
                    <a:gd name="connsiteX1" fmla="*/ 111760 w 167640"/>
                    <a:gd name="connsiteY1" fmla="*/ 76200 h 233680"/>
                    <a:gd name="connsiteX2" fmla="*/ 0 w 167640"/>
                    <a:gd name="connsiteY2" fmla="*/ 233680 h 233680"/>
                    <a:gd name="connsiteX3" fmla="*/ 116840 w 167640"/>
                    <a:gd name="connsiteY3" fmla="*/ 111760 h 233680"/>
                    <a:gd name="connsiteX4" fmla="*/ 167640 w 167640"/>
                    <a:gd name="connsiteY4" fmla="*/ 0 h 23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233680">
                      <a:moveTo>
                        <a:pt x="167640" y="0"/>
                      </a:moveTo>
                      <a:lnTo>
                        <a:pt x="111760" y="76200"/>
                      </a:lnTo>
                      <a:lnTo>
                        <a:pt x="0" y="233680"/>
                      </a:lnTo>
                      <a:lnTo>
                        <a:pt x="116840" y="111760"/>
                      </a:lnTo>
                      <a:lnTo>
                        <a:pt x="16764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9" name="フリーフォーム 104">
                  <a:extLst>
                    <a:ext uri="{FF2B5EF4-FFF2-40B4-BE49-F238E27FC236}">
                      <a16:creationId xmlns:a16="http://schemas.microsoft.com/office/drawing/2014/main" id="{CB472877-91CA-4F89-B4EF-D242CEA06013}"/>
                    </a:ext>
                  </a:extLst>
                </p:cNvPr>
                <p:cNvSpPr/>
                <p:nvPr/>
              </p:nvSpPr>
              <p:spPr bwMode="auto">
                <a:xfrm rot="3844518">
                  <a:off x="4410054" y="5585475"/>
                  <a:ext cx="693424" cy="185323"/>
                </a:xfrm>
                <a:custGeom>
                  <a:avLst/>
                  <a:gdLst>
                    <a:gd name="connsiteX0" fmla="*/ 0 w 833120"/>
                    <a:gd name="connsiteY0" fmla="*/ 0 h 172720"/>
                    <a:gd name="connsiteX1" fmla="*/ 340360 w 833120"/>
                    <a:gd name="connsiteY1" fmla="*/ 45720 h 172720"/>
                    <a:gd name="connsiteX2" fmla="*/ 543560 w 833120"/>
                    <a:gd name="connsiteY2" fmla="*/ 106680 h 172720"/>
                    <a:gd name="connsiteX3" fmla="*/ 833120 w 833120"/>
                    <a:gd name="connsiteY3" fmla="*/ 157480 h 172720"/>
                    <a:gd name="connsiteX4" fmla="*/ 762000 w 833120"/>
                    <a:gd name="connsiteY4" fmla="*/ 172720 h 172720"/>
                    <a:gd name="connsiteX5" fmla="*/ 477520 w 833120"/>
                    <a:gd name="connsiteY5" fmla="*/ 127000 h 172720"/>
                    <a:gd name="connsiteX6" fmla="*/ 330200 w 833120"/>
                    <a:gd name="connsiteY6" fmla="*/ 71120 h 172720"/>
                    <a:gd name="connsiteX7" fmla="*/ 0 w 833120"/>
                    <a:gd name="connsiteY7" fmla="*/ 0 h 1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3120" h="172720">
                      <a:moveTo>
                        <a:pt x="0" y="0"/>
                      </a:moveTo>
                      <a:lnTo>
                        <a:pt x="340360" y="45720"/>
                      </a:lnTo>
                      <a:lnTo>
                        <a:pt x="543560" y="106680"/>
                      </a:lnTo>
                      <a:lnTo>
                        <a:pt x="833120" y="157480"/>
                      </a:lnTo>
                      <a:lnTo>
                        <a:pt x="762000" y="172720"/>
                      </a:lnTo>
                      <a:lnTo>
                        <a:pt x="477520" y="127000"/>
                      </a:lnTo>
                      <a:lnTo>
                        <a:pt x="330200" y="711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フリーフォーム 105">
                  <a:extLst>
                    <a:ext uri="{FF2B5EF4-FFF2-40B4-BE49-F238E27FC236}">
                      <a16:creationId xmlns:a16="http://schemas.microsoft.com/office/drawing/2014/main" id="{2125FD9D-B7F9-46BC-99A7-2CCB1C863AE0}"/>
                    </a:ext>
                  </a:extLst>
                </p:cNvPr>
                <p:cNvSpPr/>
                <p:nvPr/>
              </p:nvSpPr>
              <p:spPr bwMode="auto">
                <a:xfrm rot="3600000">
                  <a:off x="5015393" y="5888652"/>
                  <a:ext cx="178963" cy="349519"/>
                </a:xfrm>
                <a:custGeom>
                  <a:avLst/>
                  <a:gdLst>
                    <a:gd name="connsiteX0" fmla="*/ 167640 w 167640"/>
                    <a:gd name="connsiteY0" fmla="*/ 0 h 233680"/>
                    <a:gd name="connsiteX1" fmla="*/ 111760 w 167640"/>
                    <a:gd name="connsiteY1" fmla="*/ 76200 h 233680"/>
                    <a:gd name="connsiteX2" fmla="*/ 0 w 167640"/>
                    <a:gd name="connsiteY2" fmla="*/ 233680 h 233680"/>
                    <a:gd name="connsiteX3" fmla="*/ 116840 w 167640"/>
                    <a:gd name="connsiteY3" fmla="*/ 111760 h 233680"/>
                    <a:gd name="connsiteX4" fmla="*/ 167640 w 167640"/>
                    <a:gd name="connsiteY4" fmla="*/ 0 h 23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233680">
                      <a:moveTo>
                        <a:pt x="167640" y="0"/>
                      </a:moveTo>
                      <a:lnTo>
                        <a:pt x="111760" y="76200"/>
                      </a:lnTo>
                      <a:lnTo>
                        <a:pt x="0" y="233680"/>
                      </a:lnTo>
                      <a:lnTo>
                        <a:pt x="116840" y="111760"/>
                      </a:lnTo>
                      <a:lnTo>
                        <a:pt x="16764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A699F268-5919-42E8-A5D9-BFB9C5ED272E}"/>
                  </a:ext>
                </a:extLst>
              </p:cNvPr>
              <p:cNvSpPr/>
              <p:nvPr/>
            </p:nvSpPr>
            <p:spPr bwMode="auto">
              <a:xfrm rot="2932129">
                <a:off x="-2350192" y="5929271"/>
                <a:ext cx="213085" cy="65682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47C52B44-0C94-414F-88C6-7AC6EE21BB67}"/>
                  </a:ext>
                </a:extLst>
              </p:cNvPr>
              <p:cNvSpPr/>
              <p:nvPr/>
            </p:nvSpPr>
            <p:spPr bwMode="auto">
              <a:xfrm rot="17100000">
                <a:off x="-2679463" y="6098827"/>
                <a:ext cx="213085" cy="51945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9" name="正方形/長方形 498">
              <a:extLst>
                <a:ext uri="{FF2B5EF4-FFF2-40B4-BE49-F238E27FC236}">
                  <a16:creationId xmlns:a16="http://schemas.microsoft.com/office/drawing/2014/main" id="{C3DEF19F-760C-43CE-A46F-2FB410D6DBDE}"/>
                </a:ext>
              </a:extLst>
            </p:cNvPr>
            <p:cNvSpPr/>
            <p:nvPr/>
          </p:nvSpPr>
          <p:spPr bwMode="auto">
            <a:xfrm rot="2700000">
              <a:off x="-4756447" y="641184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0D2D377F-9653-4676-A6FF-D62DF1C5C9A4}"/>
              </a:ext>
            </a:extLst>
          </p:cNvPr>
          <p:cNvGrpSpPr/>
          <p:nvPr/>
        </p:nvGrpSpPr>
        <p:grpSpPr>
          <a:xfrm>
            <a:off x="781051" y="946833"/>
            <a:ext cx="2514804" cy="2514802"/>
            <a:chOff x="587515" y="3105986"/>
            <a:chExt cx="2817547" cy="2817544"/>
          </a:xfrm>
        </p:grpSpPr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BD5B7151-7749-42EC-8FB1-83F7FCB082D4}"/>
                </a:ext>
              </a:extLst>
            </p:cNvPr>
            <p:cNvGrpSpPr/>
            <p:nvPr/>
          </p:nvGrpSpPr>
          <p:grpSpPr>
            <a:xfrm>
              <a:off x="587515" y="3105986"/>
              <a:ext cx="2817547" cy="2817544"/>
              <a:chOff x="7944476" y="4823836"/>
              <a:chExt cx="1629386" cy="1629384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419A7E14-27B3-4106-98AC-DCBB761B38AF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917BF6DB-ADDE-4A9F-9BDD-FB210807D6A4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556" name="グループ化 555">
                    <a:extLst>
                      <a:ext uri="{FF2B5EF4-FFF2-40B4-BE49-F238E27FC236}">
                        <a16:creationId xmlns:a16="http://schemas.microsoft.com/office/drawing/2014/main" id="{65845265-BA19-42EF-9BB8-B08A545497DC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558" name="楕円 557">
                      <a:extLst>
                        <a:ext uri="{FF2B5EF4-FFF2-40B4-BE49-F238E27FC236}">
                          <a16:creationId xmlns:a16="http://schemas.microsoft.com/office/drawing/2014/main" id="{7D563272-24D1-48ED-A9FE-102C0A0A44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9" name="楕円 558">
                      <a:extLst>
                        <a:ext uri="{FF2B5EF4-FFF2-40B4-BE49-F238E27FC236}">
                          <a16:creationId xmlns:a16="http://schemas.microsoft.com/office/drawing/2014/main" id="{9269F9F5-ED75-4DEF-A38E-8B09123626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57" name="&quot;禁止&quot;マーク 556">
                    <a:extLst>
                      <a:ext uri="{FF2B5EF4-FFF2-40B4-BE49-F238E27FC236}">
                        <a16:creationId xmlns:a16="http://schemas.microsoft.com/office/drawing/2014/main" id="{7BE57515-1AF2-4B46-AC5E-A2632B5599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55" name="&quot;禁止&quot;マーク 554">
                  <a:extLst>
                    <a:ext uri="{FF2B5EF4-FFF2-40B4-BE49-F238E27FC236}">
                      <a16:creationId xmlns:a16="http://schemas.microsoft.com/office/drawing/2014/main" id="{582E70F0-8009-4933-A783-533FC3100892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53" name="&quot;禁止&quot;マーク 552">
                <a:extLst>
                  <a:ext uri="{FF2B5EF4-FFF2-40B4-BE49-F238E27FC236}">
                    <a16:creationId xmlns:a16="http://schemas.microsoft.com/office/drawing/2014/main" id="{5ADB0EC7-995F-4061-9FF5-A0C053EB8C96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4BFBF08E-5246-4C5F-8149-22621DFF6131}"/>
                </a:ext>
              </a:extLst>
            </p:cNvPr>
            <p:cNvGrpSpPr/>
            <p:nvPr/>
          </p:nvGrpSpPr>
          <p:grpSpPr>
            <a:xfrm>
              <a:off x="1235240" y="3392541"/>
              <a:ext cx="1522092" cy="2173894"/>
              <a:chOff x="4229099" y="3068975"/>
              <a:chExt cx="1959810" cy="2799054"/>
            </a:xfrm>
          </p:grpSpPr>
          <p:sp>
            <p:nvSpPr>
              <p:cNvPr id="533" name="四角形: 角を丸くする 532">
                <a:extLst>
                  <a:ext uri="{FF2B5EF4-FFF2-40B4-BE49-F238E27FC236}">
                    <a16:creationId xmlns:a16="http://schemas.microsoft.com/office/drawing/2014/main" id="{2B8282BA-D8B8-4890-9FBD-B60E17E873E5}"/>
                  </a:ext>
                </a:extLst>
              </p:cNvPr>
              <p:cNvSpPr/>
              <p:nvPr/>
            </p:nvSpPr>
            <p:spPr bwMode="auto">
              <a:xfrm rot="4056369">
                <a:off x="4999366" y="4044850"/>
                <a:ext cx="211563" cy="8013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ABCF1076-FD0B-409F-B464-1F14B6C2B601}"/>
                  </a:ext>
                </a:extLst>
              </p:cNvPr>
              <p:cNvGrpSpPr/>
              <p:nvPr/>
            </p:nvGrpSpPr>
            <p:grpSpPr>
              <a:xfrm flipH="1">
                <a:off x="5045072" y="3068975"/>
                <a:ext cx="1143837" cy="2799054"/>
                <a:chOff x="-2488456" y="4813127"/>
                <a:chExt cx="1143837" cy="2799054"/>
              </a:xfrm>
            </p:grpSpPr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02CB100A-4246-4058-9896-A61494C3D641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四角形: 角を丸くする 547">
                  <a:extLst>
                    <a:ext uri="{FF2B5EF4-FFF2-40B4-BE49-F238E27FC236}">
                      <a16:creationId xmlns:a16="http://schemas.microsoft.com/office/drawing/2014/main" id="{E0F288A3-40C8-4472-9BB7-A8086FCD2736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台形 548">
                  <a:extLst>
                    <a:ext uri="{FF2B5EF4-FFF2-40B4-BE49-F238E27FC236}">
                      <a16:creationId xmlns:a16="http://schemas.microsoft.com/office/drawing/2014/main" id="{FAF9DD72-6BAB-4585-BFDC-DC6B02275382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DF3731DC-34B0-471C-A9BF-29B8D635206C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EAE2D83B-2A2F-40E7-A3EC-8E2769A26F3E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8ABB1B9E-A9DA-4D71-AB5F-76FD3BD3E786}"/>
                  </a:ext>
                </a:extLst>
              </p:cNvPr>
              <p:cNvGrpSpPr/>
              <p:nvPr/>
            </p:nvGrpSpPr>
            <p:grpSpPr>
              <a:xfrm flipH="1">
                <a:off x="4229099" y="4553272"/>
                <a:ext cx="913445" cy="1036867"/>
                <a:chOff x="-551629" y="499626"/>
                <a:chExt cx="1959201" cy="2223923"/>
              </a:xfrm>
            </p:grpSpPr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ADBCCBC-D9D0-4F3A-B585-1B2718350C68}"/>
                    </a:ext>
                  </a:extLst>
                </p:cNvPr>
                <p:cNvSpPr/>
                <p:nvPr/>
              </p:nvSpPr>
              <p:spPr bwMode="auto">
                <a:xfrm>
                  <a:off x="-391619" y="499626"/>
                  <a:ext cx="1282186" cy="799764"/>
                </a:xfrm>
                <a:custGeom>
                  <a:avLst/>
                  <a:gdLst>
                    <a:gd name="connsiteX0" fmla="*/ 216215 w 1282186"/>
                    <a:gd name="connsiteY0" fmla="*/ 77859 h 799764"/>
                    <a:gd name="connsiteX1" fmla="*/ 84204 w 1282186"/>
                    <a:gd name="connsiteY1" fmla="*/ 209870 h 799764"/>
                    <a:gd name="connsiteX2" fmla="*/ 84204 w 1282186"/>
                    <a:gd name="connsiteY2" fmla="*/ 591474 h 799764"/>
                    <a:gd name="connsiteX3" fmla="*/ 216215 w 1282186"/>
                    <a:gd name="connsiteY3" fmla="*/ 723485 h 799764"/>
                    <a:gd name="connsiteX4" fmla="*/ 1065971 w 1282186"/>
                    <a:gd name="connsiteY4" fmla="*/ 723485 h 799764"/>
                    <a:gd name="connsiteX5" fmla="*/ 1197982 w 1282186"/>
                    <a:gd name="connsiteY5" fmla="*/ 591474 h 799764"/>
                    <a:gd name="connsiteX6" fmla="*/ 1197982 w 1282186"/>
                    <a:gd name="connsiteY6" fmla="*/ 209870 h 799764"/>
                    <a:gd name="connsiteX7" fmla="*/ 1065971 w 1282186"/>
                    <a:gd name="connsiteY7" fmla="*/ 77859 h 799764"/>
                    <a:gd name="connsiteX8" fmla="*/ 201876 w 1282186"/>
                    <a:gd name="connsiteY8" fmla="*/ 0 h 799764"/>
                    <a:gd name="connsiteX9" fmla="*/ 1080310 w 1282186"/>
                    <a:gd name="connsiteY9" fmla="*/ 0 h 799764"/>
                    <a:gd name="connsiteX10" fmla="*/ 1282186 w 1282186"/>
                    <a:gd name="connsiteY10" fmla="*/ 201876 h 799764"/>
                    <a:gd name="connsiteX11" fmla="*/ 1282186 w 1282186"/>
                    <a:gd name="connsiteY11" fmla="*/ 597888 h 799764"/>
                    <a:gd name="connsiteX12" fmla="*/ 1080310 w 1282186"/>
                    <a:gd name="connsiteY12" fmla="*/ 799764 h 799764"/>
                    <a:gd name="connsiteX13" fmla="*/ 201876 w 1282186"/>
                    <a:gd name="connsiteY13" fmla="*/ 799764 h 799764"/>
                    <a:gd name="connsiteX14" fmla="*/ 0 w 1282186"/>
                    <a:gd name="connsiteY14" fmla="*/ 597888 h 799764"/>
                    <a:gd name="connsiteX15" fmla="*/ 0 w 1282186"/>
                    <a:gd name="connsiteY15" fmla="*/ 201876 h 799764"/>
                    <a:gd name="connsiteX16" fmla="*/ 201876 w 1282186"/>
                    <a:gd name="connsiteY16" fmla="*/ 0 h 79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82186" h="799764">
                      <a:moveTo>
                        <a:pt x="216215" y="77859"/>
                      </a:moveTo>
                      <a:cubicBezTo>
                        <a:pt x="143307" y="77859"/>
                        <a:pt x="84204" y="136962"/>
                        <a:pt x="84204" y="209870"/>
                      </a:cubicBezTo>
                      <a:lnTo>
                        <a:pt x="84204" y="591474"/>
                      </a:lnTo>
                      <a:cubicBezTo>
                        <a:pt x="84204" y="664382"/>
                        <a:pt x="143307" y="723485"/>
                        <a:pt x="216215" y="723485"/>
                      </a:cubicBezTo>
                      <a:lnTo>
                        <a:pt x="1065971" y="723485"/>
                      </a:lnTo>
                      <a:cubicBezTo>
                        <a:pt x="1138879" y="723485"/>
                        <a:pt x="1197982" y="664382"/>
                        <a:pt x="1197982" y="591474"/>
                      </a:cubicBezTo>
                      <a:lnTo>
                        <a:pt x="1197982" y="209870"/>
                      </a:lnTo>
                      <a:cubicBezTo>
                        <a:pt x="1197982" y="136962"/>
                        <a:pt x="1138879" y="77859"/>
                        <a:pt x="1065971" y="77859"/>
                      </a:cubicBezTo>
                      <a:close/>
                      <a:moveTo>
                        <a:pt x="201876" y="0"/>
                      </a:moveTo>
                      <a:lnTo>
                        <a:pt x="1080310" y="0"/>
                      </a:lnTo>
                      <a:cubicBezTo>
                        <a:pt x="1191803" y="0"/>
                        <a:pt x="1282186" y="90383"/>
                        <a:pt x="1282186" y="201876"/>
                      </a:cubicBezTo>
                      <a:lnTo>
                        <a:pt x="1282186" y="597888"/>
                      </a:lnTo>
                      <a:cubicBezTo>
                        <a:pt x="1282186" y="709381"/>
                        <a:pt x="1191803" y="799764"/>
                        <a:pt x="1080310" y="799764"/>
                      </a:cubicBezTo>
                      <a:lnTo>
                        <a:pt x="201876" y="799764"/>
                      </a:lnTo>
                      <a:cubicBezTo>
                        <a:pt x="90383" y="799764"/>
                        <a:pt x="0" y="709381"/>
                        <a:pt x="0" y="597888"/>
                      </a:cubicBezTo>
                      <a:lnTo>
                        <a:pt x="0" y="201876"/>
                      </a:lnTo>
                      <a:cubicBezTo>
                        <a:pt x="0" y="90383"/>
                        <a:pt x="90383" y="0"/>
                        <a:pt x="20187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DD09067A-A622-4C85-8C6C-FA13C59FEBC7}"/>
                    </a:ext>
                  </a:extLst>
                </p:cNvPr>
                <p:cNvSpPr/>
                <p:nvPr/>
              </p:nvSpPr>
              <p:spPr bwMode="auto">
                <a:xfrm>
                  <a:off x="-551629" y="790937"/>
                  <a:ext cx="1889401" cy="1932612"/>
                </a:xfrm>
                <a:custGeom>
                  <a:avLst/>
                  <a:gdLst>
                    <a:gd name="connsiteX0" fmla="*/ 946125 w 1889401"/>
                    <a:gd name="connsiteY0" fmla="*/ 0 h 1932613"/>
                    <a:gd name="connsiteX1" fmla="*/ 946145 w 1889401"/>
                    <a:gd name="connsiteY1" fmla="*/ 1 h 1932613"/>
                    <a:gd name="connsiteX2" fmla="*/ 971952 w 1889401"/>
                    <a:gd name="connsiteY2" fmla="*/ 1 h 1932613"/>
                    <a:gd name="connsiteX3" fmla="*/ 997852 w 1889401"/>
                    <a:gd name="connsiteY3" fmla="*/ 2612 h 1932613"/>
                    <a:gd name="connsiteX4" fmla="*/ 1042570 w 1889401"/>
                    <a:gd name="connsiteY4" fmla="*/ 4870 h 1932613"/>
                    <a:gd name="connsiteX5" fmla="*/ 1889401 w 1889401"/>
                    <a:gd name="connsiteY5" fmla="*/ 943276 h 1932613"/>
                    <a:gd name="connsiteX6" fmla="*/ 1889401 w 1889401"/>
                    <a:gd name="connsiteY6" fmla="*/ 1810817 h 1932613"/>
                    <a:gd name="connsiteX7" fmla="*/ 1767605 w 1889401"/>
                    <a:gd name="connsiteY7" fmla="*/ 1932613 h 1932613"/>
                    <a:gd name="connsiteX8" fmla="*/ 124645 w 1889401"/>
                    <a:gd name="connsiteY8" fmla="*/ 1932613 h 1932613"/>
                    <a:gd name="connsiteX9" fmla="*/ 2849 w 1889401"/>
                    <a:gd name="connsiteY9" fmla="*/ 1810817 h 1932613"/>
                    <a:gd name="connsiteX10" fmla="*/ 2849 w 1889401"/>
                    <a:gd name="connsiteY10" fmla="*/ 1066858 h 1932613"/>
                    <a:gd name="connsiteX11" fmla="*/ 0 w 1889401"/>
                    <a:gd name="connsiteY11" fmla="*/ 1038596 h 1932613"/>
                    <a:gd name="connsiteX12" fmla="*/ 0 w 1889401"/>
                    <a:gd name="connsiteY12" fmla="*/ 194396 h 1932613"/>
                    <a:gd name="connsiteX13" fmla="*/ 194395 w 1889401"/>
                    <a:gd name="connsiteY13" fmla="*/ 1 h 1932613"/>
                    <a:gd name="connsiteX14" fmla="*/ 946105 w 1889401"/>
                    <a:gd name="connsiteY14" fmla="*/ 1 h 1932613"/>
                    <a:gd name="connsiteX0" fmla="*/ 946125 w 1889401"/>
                    <a:gd name="connsiteY0" fmla="*/ 0 h 1932613"/>
                    <a:gd name="connsiteX1" fmla="*/ 946145 w 1889401"/>
                    <a:gd name="connsiteY1" fmla="*/ 1 h 1932613"/>
                    <a:gd name="connsiteX2" fmla="*/ 971952 w 1889401"/>
                    <a:gd name="connsiteY2" fmla="*/ 1 h 1932613"/>
                    <a:gd name="connsiteX3" fmla="*/ 997852 w 1889401"/>
                    <a:gd name="connsiteY3" fmla="*/ 2612 h 1932613"/>
                    <a:gd name="connsiteX4" fmla="*/ 1042570 w 1889401"/>
                    <a:gd name="connsiteY4" fmla="*/ 4870 h 1932613"/>
                    <a:gd name="connsiteX5" fmla="*/ 1889401 w 1889401"/>
                    <a:gd name="connsiteY5" fmla="*/ 943276 h 1932613"/>
                    <a:gd name="connsiteX6" fmla="*/ 1889401 w 1889401"/>
                    <a:gd name="connsiteY6" fmla="*/ 1810817 h 1932613"/>
                    <a:gd name="connsiteX7" fmla="*/ 1767605 w 1889401"/>
                    <a:gd name="connsiteY7" fmla="*/ 1932613 h 1932613"/>
                    <a:gd name="connsiteX8" fmla="*/ 124645 w 1889401"/>
                    <a:gd name="connsiteY8" fmla="*/ 1932613 h 1932613"/>
                    <a:gd name="connsiteX9" fmla="*/ 2849 w 1889401"/>
                    <a:gd name="connsiteY9" fmla="*/ 1810817 h 1932613"/>
                    <a:gd name="connsiteX10" fmla="*/ 2849 w 1889401"/>
                    <a:gd name="connsiteY10" fmla="*/ 1066858 h 1932613"/>
                    <a:gd name="connsiteX11" fmla="*/ 0 w 1889401"/>
                    <a:gd name="connsiteY11" fmla="*/ 194396 h 1932613"/>
                    <a:gd name="connsiteX12" fmla="*/ 194395 w 1889401"/>
                    <a:gd name="connsiteY12" fmla="*/ 1 h 1932613"/>
                    <a:gd name="connsiteX13" fmla="*/ 946105 w 1889401"/>
                    <a:gd name="connsiteY13" fmla="*/ 1 h 1932613"/>
                    <a:gd name="connsiteX14" fmla="*/ 946125 w 1889401"/>
                    <a:gd name="connsiteY14" fmla="*/ 0 h 1932613"/>
                    <a:gd name="connsiteX0" fmla="*/ 946125 w 1889401"/>
                    <a:gd name="connsiteY0" fmla="*/ 0 h 1932613"/>
                    <a:gd name="connsiteX1" fmla="*/ 946145 w 1889401"/>
                    <a:gd name="connsiteY1" fmla="*/ 1 h 1932613"/>
                    <a:gd name="connsiteX2" fmla="*/ 971952 w 1889401"/>
                    <a:gd name="connsiteY2" fmla="*/ 1 h 1932613"/>
                    <a:gd name="connsiteX3" fmla="*/ 997852 w 1889401"/>
                    <a:gd name="connsiteY3" fmla="*/ 2612 h 1932613"/>
                    <a:gd name="connsiteX4" fmla="*/ 1042570 w 1889401"/>
                    <a:gd name="connsiteY4" fmla="*/ 4870 h 1932613"/>
                    <a:gd name="connsiteX5" fmla="*/ 1889401 w 1889401"/>
                    <a:gd name="connsiteY5" fmla="*/ 943276 h 1932613"/>
                    <a:gd name="connsiteX6" fmla="*/ 1889401 w 1889401"/>
                    <a:gd name="connsiteY6" fmla="*/ 1810817 h 1932613"/>
                    <a:gd name="connsiteX7" fmla="*/ 1767605 w 1889401"/>
                    <a:gd name="connsiteY7" fmla="*/ 1932613 h 1932613"/>
                    <a:gd name="connsiteX8" fmla="*/ 124645 w 1889401"/>
                    <a:gd name="connsiteY8" fmla="*/ 1932613 h 1932613"/>
                    <a:gd name="connsiteX9" fmla="*/ 2849 w 1889401"/>
                    <a:gd name="connsiteY9" fmla="*/ 1810817 h 1932613"/>
                    <a:gd name="connsiteX10" fmla="*/ 0 w 1889401"/>
                    <a:gd name="connsiteY10" fmla="*/ 194396 h 1932613"/>
                    <a:gd name="connsiteX11" fmla="*/ 194395 w 1889401"/>
                    <a:gd name="connsiteY11" fmla="*/ 1 h 1932613"/>
                    <a:gd name="connsiteX12" fmla="*/ 946105 w 1889401"/>
                    <a:gd name="connsiteY12" fmla="*/ 1 h 1932613"/>
                    <a:gd name="connsiteX13" fmla="*/ 946125 w 1889401"/>
                    <a:gd name="connsiteY13" fmla="*/ 0 h 1932613"/>
                    <a:gd name="connsiteX0" fmla="*/ 946105 w 1889401"/>
                    <a:gd name="connsiteY0" fmla="*/ 0 h 1932612"/>
                    <a:gd name="connsiteX1" fmla="*/ 946145 w 1889401"/>
                    <a:gd name="connsiteY1" fmla="*/ 0 h 1932612"/>
                    <a:gd name="connsiteX2" fmla="*/ 971952 w 1889401"/>
                    <a:gd name="connsiteY2" fmla="*/ 0 h 1932612"/>
                    <a:gd name="connsiteX3" fmla="*/ 997852 w 1889401"/>
                    <a:gd name="connsiteY3" fmla="*/ 2611 h 1932612"/>
                    <a:gd name="connsiteX4" fmla="*/ 1042570 w 1889401"/>
                    <a:gd name="connsiteY4" fmla="*/ 4869 h 1932612"/>
                    <a:gd name="connsiteX5" fmla="*/ 1889401 w 1889401"/>
                    <a:gd name="connsiteY5" fmla="*/ 943275 h 1932612"/>
                    <a:gd name="connsiteX6" fmla="*/ 1889401 w 1889401"/>
                    <a:gd name="connsiteY6" fmla="*/ 1810816 h 1932612"/>
                    <a:gd name="connsiteX7" fmla="*/ 1767605 w 1889401"/>
                    <a:gd name="connsiteY7" fmla="*/ 1932612 h 1932612"/>
                    <a:gd name="connsiteX8" fmla="*/ 124645 w 1889401"/>
                    <a:gd name="connsiteY8" fmla="*/ 1932612 h 1932612"/>
                    <a:gd name="connsiteX9" fmla="*/ 2849 w 1889401"/>
                    <a:gd name="connsiteY9" fmla="*/ 1810816 h 1932612"/>
                    <a:gd name="connsiteX10" fmla="*/ 0 w 1889401"/>
                    <a:gd name="connsiteY10" fmla="*/ 194395 h 1932612"/>
                    <a:gd name="connsiteX11" fmla="*/ 194395 w 1889401"/>
                    <a:gd name="connsiteY11" fmla="*/ 0 h 1932612"/>
                    <a:gd name="connsiteX12" fmla="*/ 946105 w 1889401"/>
                    <a:gd name="connsiteY12" fmla="*/ 0 h 1932612"/>
                    <a:gd name="connsiteX0" fmla="*/ 194395 w 1889401"/>
                    <a:gd name="connsiteY0" fmla="*/ 0 h 1932612"/>
                    <a:gd name="connsiteX1" fmla="*/ 946145 w 1889401"/>
                    <a:gd name="connsiteY1" fmla="*/ 0 h 1932612"/>
                    <a:gd name="connsiteX2" fmla="*/ 971952 w 1889401"/>
                    <a:gd name="connsiteY2" fmla="*/ 0 h 1932612"/>
                    <a:gd name="connsiteX3" fmla="*/ 997852 w 1889401"/>
                    <a:gd name="connsiteY3" fmla="*/ 2611 h 1932612"/>
                    <a:gd name="connsiteX4" fmla="*/ 1042570 w 1889401"/>
                    <a:gd name="connsiteY4" fmla="*/ 4869 h 1932612"/>
                    <a:gd name="connsiteX5" fmla="*/ 1889401 w 1889401"/>
                    <a:gd name="connsiteY5" fmla="*/ 943275 h 1932612"/>
                    <a:gd name="connsiteX6" fmla="*/ 1889401 w 1889401"/>
                    <a:gd name="connsiteY6" fmla="*/ 1810816 h 1932612"/>
                    <a:gd name="connsiteX7" fmla="*/ 1767605 w 1889401"/>
                    <a:gd name="connsiteY7" fmla="*/ 1932612 h 1932612"/>
                    <a:gd name="connsiteX8" fmla="*/ 124645 w 1889401"/>
                    <a:gd name="connsiteY8" fmla="*/ 1932612 h 1932612"/>
                    <a:gd name="connsiteX9" fmla="*/ 2849 w 1889401"/>
                    <a:gd name="connsiteY9" fmla="*/ 1810816 h 1932612"/>
                    <a:gd name="connsiteX10" fmla="*/ 0 w 1889401"/>
                    <a:gd name="connsiteY10" fmla="*/ 194395 h 1932612"/>
                    <a:gd name="connsiteX11" fmla="*/ 194395 w 1889401"/>
                    <a:gd name="connsiteY11" fmla="*/ 0 h 1932612"/>
                    <a:gd name="connsiteX0" fmla="*/ 194395 w 1889401"/>
                    <a:gd name="connsiteY0" fmla="*/ 0 h 1932612"/>
                    <a:gd name="connsiteX1" fmla="*/ 971952 w 1889401"/>
                    <a:gd name="connsiteY1" fmla="*/ 0 h 1932612"/>
                    <a:gd name="connsiteX2" fmla="*/ 997852 w 1889401"/>
                    <a:gd name="connsiteY2" fmla="*/ 2611 h 1932612"/>
                    <a:gd name="connsiteX3" fmla="*/ 1042570 w 1889401"/>
                    <a:gd name="connsiteY3" fmla="*/ 4869 h 1932612"/>
                    <a:gd name="connsiteX4" fmla="*/ 1889401 w 1889401"/>
                    <a:gd name="connsiteY4" fmla="*/ 943275 h 1932612"/>
                    <a:gd name="connsiteX5" fmla="*/ 1889401 w 1889401"/>
                    <a:gd name="connsiteY5" fmla="*/ 1810816 h 1932612"/>
                    <a:gd name="connsiteX6" fmla="*/ 1767605 w 1889401"/>
                    <a:gd name="connsiteY6" fmla="*/ 1932612 h 1932612"/>
                    <a:gd name="connsiteX7" fmla="*/ 124645 w 1889401"/>
                    <a:gd name="connsiteY7" fmla="*/ 1932612 h 1932612"/>
                    <a:gd name="connsiteX8" fmla="*/ 2849 w 1889401"/>
                    <a:gd name="connsiteY8" fmla="*/ 1810816 h 1932612"/>
                    <a:gd name="connsiteX9" fmla="*/ 0 w 1889401"/>
                    <a:gd name="connsiteY9" fmla="*/ 194395 h 1932612"/>
                    <a:gd name="connsiteX10" fmla="*/ 194395 w 1889401"/>
                    <a:gd name="connsiteY10" fmla="*/ 0 h 1932612"/>
                    <a:gd name="connsiteX0" fmla="*/ 194395 w 1889401"/>
                    <a:gd name="connsiteY0" fmla="*/ 0 h 1932612"/>
                    <a:gd name="connsiteX1" fmla="*/ 971952 w 1889401"/>
                    <a:gd name="connsiteY1" fmla="*/ 0 h 1932612"/>
                    <a:gd name="connsiteX2" fmla="*/ 1042570 w 1889401"/>
                    <a:gd name="connsiteY2" fmla="*/ 4869 h 1932612"/>
                    <a:gd name="connsiteX3" fmla="*/ 1889401 w 1889401"/>
                    <a:gd name="connsiteY3" fmla="*/ 943275 h 1932612"/>
                    <a:gd name="connsiteX4" fmla="*/ 1889401 w 1889401"/>
                    <a:gd name="connsiteY4" fmla="*/ 1810816 h 1932612"/>
                    <a:gd name="connsiteX5" fmla="*/ 1767605 w 1889401"/>
                    <a:gd name="connsiteY5" fmla="*/ 1932612 h 1932612"/>
                    <a:gd name="connsiteX6" fmla="*/ 124645 w 1889401"/>
                    <a:gd name="connsiteY6" fmla="*/ 1932612 h 1932612"/>
                    <a:gd name="connsiteX7" fmla="*/ 2849 w 1889401"/>
                    <a:gd name="connsiteY7" fmla="*/ 1810816 h 1932612"/>
                    <a:gd name="connsiteX8" fmla="*/ 0 w 1889401"/>
                    <a:gd name="connsiteY8" fmla="*/ 194395 h 1932612"/>
                    <a:gd name="connsiteX9" fmla="*/ 194395 w 1889401"/>
                    <a:gd name="connsiteY9" fmla="*/ 0 h 1932612"/>
                    <a:gd name="connsiteX0" fmla="*/ 194395 w 1889401"/>
                    <a:gd name="connsiteY0" fmla="*/ 0 h 1932612"/>
                    <a:gd name="connsiteX1" fmla="*/ 1042570 w 1889401"/>
                    <a:gd name="connsiteY1" fmla="*/ 4869 h 1932612"/>
                    <a:gd name="connsiteX2" fmla="*/ 1889401 w 1889401"/>
                    <a:gd name="connsiteY2" fmla="*/ 943275 h 1932612"/>
                    <a:gd name="connsiteX3" fmla="*/ 1889401 w 1889401"/>
                    <a:gd name="connsiteY3" fmla="*/ 1810816 h 1932612"/>
                    <a:gd name="connsiteX4" fmla="*/ 1767605 w 1889401"/>
                    <a:gd name="connsiteY4" fmla="*/ 1932612 h 1932612"/>
                    <a:gd name="connsiteX5" fmla="*/ 124645 w 1889401"/>
                    <a:gd name="connsiteY5" fmla="*/ 1932612 h 1932612"/>
                    <a:gd name="connsiteX6" fmla="*/ 2849 w 1889401"/>
                    <a:gd name="connsiteY6" fmla="*/ 1810816 h 1932612"/>
                    <a:gd name="connsiteX7" fmla="*/ 0 w 1889401"/>
                    <a:gd name="connsiteY7" fmla="*/ 194395 h 1932612"/>
                    <a:gd name="connsiteX8" fmla="*/ 194395 w 1889401"/>
                    <a:gd name="connsiteY8" fmla="*/ 0 h 193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9401" h="1932612">
                      <a:moveTo>
                        <a:pt x="194395" y="0"/>
                      </a:moveTo>
                      <a:lnTo>
                        <a:pt x="1042570" y="4869"/>
                      </a:lnTo>
                      <a:cubicBezTo>
                        <a:pt x="1518222" y="53174"/>
                        <a:pt x="1889401" y="454878"/>
                        <a:pt x="1889401" y="943275"/>
                      </a:cubicBezTo>
                      <a:lnTo>
                        <a:pt x="1889401" y="1810816"/>
                      </a:lnTo>
                      <a:cubicBezTo>
                        <a:pt x="1889401" y="1878082"/>
                        <a:pt x="1834871" y="1932612"/>
                        <a:pt x="1767605" y="1932612"/>
                      </a:cubicBezTo>
                      <a:lnTo>
                        <a:pt x="124645" y="1932612"/>
                      </a:lnTo>
                      <a:cubicBezTo>
                        <a:pt x="57379" y="1932612"/>
                        <a:pt x="2849" y="1878082"/>
                        <a:pt x="2849" y="1810816"/>
                      </a:cubicBezTo>
                      <a:cubicBezTo>
                        <a:pt x="1899" y="1272009"/>
                        <a:pt x="950" y="733202"/>
                        <a:pt x="0" y="194395"/>
                      </a:cubicBezTo>
                      <a:cubicBezTo>
                        <a:pt x="0" y="87034"/>
                        <a:pt x="87034" y="0"/>
                        <a:pt x="1943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018B87A3-CCBA-432E-AFC8-86C1D97E465A}"/>
                    </a:ext>
                  </a:extLst>
                </p:cNvPr>
                <p:cNvGrpSpPr/>
                <p:nvPr/>
              </p:nvGrpSpPr>
              <p:grpSpPr>
                <a:xfrm rot="3425613">
                  <a:off x="1024574" y="1030655"/>
                  <a:ext cx="484527" cy="281468"/>
                  <a:chOff x="2533258" y="3696808"/>
                  <a:chExt cx="484527" cy="281468"/>
                </a:xfrm>
              </p:grpSpPr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B081BBA9-824B-4497-8FF6-6737D2B664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4760" y="3887218"/>
                    <a:ext cx="441522" cy="91058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2" name="グループ化 541">
                    <a:extLst>
                      <a:ext uri="{FF2B5EF4-FFF2-40B4-BE49-F238E27FC236}">
                        <a16:creationId xmlns:a16="http://schemas.microsoft.com/office/drawing/2014/main" id="{CDAF0B65-093F-4DBF-A69E-5BF9EAA4836C}"/>
                      </a:ext>
                    </a:extLst>
                  </p:cNvPr>
                  <p:cNvGrpSpPr/>
                  <p:nvPr/>
                </p:nvGrpSpPr>
                <p:grpSpPr>
                  <a:xfrm>
                    <a:off x="2533258" y="3696808"/>
                    <a:ext cx="484527" cy="227247"/>
                    <a:chOff x="2533258" y="3696808"/>
                    <a:chExt cx="484527" cy="227247"/>
                  </a:xfrm>
                </p:grpSpPr>
                <p:sp>
                  <p:nvSpPr>
                    <p:cNvPr id="543" name="台形 542">
                      <a:extLst>
                        <a:ext uri="{FF2B5EF4-FFF2-40B4-BE49-F238E27FC236}">
                          <a16:creationId xmlns:a16="http://schemas.microsoft.com/office/drawing/2014/main" id="{20368410-5797-403A-B473-BDD2C3539A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33258" y="3696808"/>
                      <a:ext cx="484527" cy="227247"/>
                    </a:xfrm>
                    <a:prstGeom prst="trapezoid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4" name="台形 543">
                      <a:extLst>
                        <a:ext uri="{FF2B5EF4-FFF2-40B4-BE49-F238E27FC236}">
                          <a16:creationId xmlns:a16="http://schemas.microsoft.com/office/drawing/2014/main" id="{68C29AE1-C097-4DC3-B0FE-B7C6BAFD4F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67229" y="3696808"/>
                      <a:ext cx="416584" cy="227247"/>
                    </a:xfrm>
                    <a:prstGeom prst="trapezoid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5" name="台形 544">
                      <a:extLst>
                        <a:ext uri="{FF2B5EF4-FFF2-40B4-BE49-F238E27FC236}">
                          <a16:creationId xmlns:a16="http://schemas.microsoft.com/office/drawing/2014/main" id="{55836EB7-88D5-4940-A2A9-CCDAF8EB9B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37760" y="3696808"/>
                      <a:ext cx="275522" cy="227247"/>
                    </a:xfrm>
                    <a:prstGeom prst="trapezoid">
                      <a:avLst>
                        <a:gd name="adj" fmla="val 18713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6" name="台形 545">
                      <a:extLst>
                        <a:ext uri="{FF2B5EF4-FFF2-40B4-BE49-F238E27FC236}">
                          <a16:creationId xmlns:a16="http://schemas.microsoft.com/office/drawing/2014/main" id="{18BF4C04-BF6F-452B-9BE7-3F7BF37C06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230" y="3696808"/>
                      <a:ext cx="126583" cy="227247"/>
                    </a:xfrm>
                    <a:prstGeom prst="trapezoid">
                      <a:avLst>
                        <a:gd name="adj" fmla="val 18713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33335196-F531-4CD6-B6B4-981481A35104}"/>
                    </a:ext>
                  </a:extLst>
                </p:cNvPr>
                <p:cNvSpPr/>
                <p:nvPr/>
              </p:nvSpPr>
              <p:spPr bwMode="auto">
                <a:xfrm>
                  <a:off x="-265970" y="1312063"/>
                  <a:ext cx="1149889" cy="1149891"/>
                </a:xfrm>
                <a:custGeom>
                  <a:avLst/>
                  <a:gdLst>
                    <a:gd name="connsiteX0" fmla="*/ 45522 w 1149889"/>
                    <a:gd name="connsiteY0" fmla="*/ 0 h 1149891"/>
                    <a:gd name="connsiteX1" fmla="*/ 77711 w 1149889"/>
                    <a:gd name="connsiteY1" fmla="*/ 13333 h 1149891"/>
                    <a:gd name="connsiteX2" fmla="*/ 574945 w 1149889"/>
                    <a:gd name="connsiteY2" fmla="*/ 510567 h 1149891"/>
                    <a:gd name="connsiteX3" fmla="*/ 1072179 w 1149889"/>
                    <a:gd name="connsiteY3" fmla="*/ 13333 h 1149891"/>
                    <a:gd name="connsiteX4" fmla="*/ 1136557 w 1149889"/>
                    <a:gd name="connsiteY4" fmla="*/ 13333 h 1149891"/>
                    <a:gd name="connsiteX5" fmla="*/ 1136557 w 1149889"/>
                    <a:gd name="connsiteY5" fmla="*/ 77711 h 1149891"/>
                    <a:gd name="connsiteX6" fmla="*/ 639323 w 1149889"/>
                    <a:gd name="connsiteY6" fmla="*/ 574946 h 1149891"/>
                    <a:gd name="connsiteX7" fmla="*/ 1136557 w 1149889"/>
                    <a:gd name="connsiteY7" fmla="*/ 1072180 h 1149891"/>
                    <a:gd name="connsiteX8" fmla="*/ 1136557 w 1149889"/>
                    <a:gd name="connsiteY8" fmla="*/ 1136558 h 1149891"/>
                    <a:gd name="connsiteX9" fmla="*/ 1072179 w 1149889"/>
                    <a:gd name="connsiteY9" fmla="*/ 1136558 h 1149891"/>
                    <a:gd name="connsiteX10" fmla="*/ 574945 w 1149889"/>
                    <a:gd name="connsiteY10" fmla="*/ 639324 h 1149891"/>
                    <a:gd name="connsiteX11" fmla="*/ 77711 w 1149889"/>
                    <a:gd name="connsiteY11" fmla="*/ 1136558 h 1149891"/>
                    <a:gd name="connsiteX12" fmla="*/ 13333 w 1149889"/>
                    <a:gd name="connsiteY12" fmla="*/ 1136558 h 1149891"/>
                    <a:gd name="connsiteX13" fmla="*/ 13333 w 1149889"/>
                    <a:gd name="connsiteY13" fmla="*/ 1072180 h 1149891"/>
                    <a:gd name="connsiteX14" fmla="*/ 510567 w 1149889"/>
                    <a:gd name="connsiteY14" fmla="*/ 574946 h 1149891"/>
                    <a:gd name="connsiteX15" fmla="*/ 13333 w 1149889"/>
                    <a:gd name="connsiteY15" fmla="*/ 77711 h 1149891"/>
                    <a:gd name="connsiteX16" fmla="*/ 13333 w 1149889"/>
                    <a:gd name="connsiteY16" fmla="*/ 13333 h 1149891"/>
                    <a:gd name="connsiteX17" fmla="*/ 45522 w 1149889"/>
                    <a:gd name="connsiteY17" fmla="*/ 0 h 1149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49889" h="1149891">
                      <a:moveTo>
                        <a:pt x="45522" y="0"/>
                      </a:moveTo>
                      <a:cubicBezTo>
                        <a:pt x="57172" y="0"/>
                        <a:pt x="68822" y="4444"/>
                        <a:pt x="77711" y="13333"/>
                      </a:cubicBezTo>
                      <a:lnTo>
                        <a:pt x="574945" y="510567"/>
                      </a:lnTo>
                      <a:lnTo>
                        <a:pt x="1072179" y="13333"/>
                      </a:lnTo>
                      <a:cubicBezTo>
                        <a:pt x="1089957" y="-4444"/>
                        <a:pt x="1118780" y="-4444"/>
                        <a:pt x="1136557" y="13333"/>
                      </a:cubicBezTo>
                      <a:cubicBezTo>
                        <a:pt x="1154334" y="31111"/>
                        <a:pt x="1154334" y="59934"/>
                        <a:pt x="1136557" y="77711"/>
                      </a:cubicBezTo>
                      <a:lnTo>
                        <a:pt x="639323" y="574946"/>
                      </a:lnTo>
                      <a:lnTo>
                        <a:pt x="1136557" y="1072180"/>
                      </a:lnTo>
                      <a:cubicBezTo>
                        <a:pt x="1154334" y="1089957"/>
                        <a:pt x="1154334" y="1118780"/>
                        <a:pt x="1136557" y="1136558"/>
                      </a:cubicBezTo>
                      <a:cubicBezTo>
                        <a:pt x="1118780" y="1154335"/>
                        <a:pt x="1089957" y="1154335"/>
                        <a:pt x="1072179" y="1136558"/>
                      </a:cubicBezTo>
                      <a:lnTo>
                        <a:pt x="574945" y="639324"/>
                      </a:lnTo>
                      <a:lnTo>
                        <a:pt x="77711" y="1136558"/>
                      </a:lnTo>
                      <a:cubicBezTo>
                        <a:pt x="59933" y="1154336"/>
                        <a:pt x="31110" y="1154336"/>
                        <a:pt x="13333" y="1136558"/>
                      </a:cubicBezTo>
                      <a:cubicBezTo>
                        <a:pt x="-4445" y="1118781"/>
                        <a:pt x="-4445" y="1089958"/>
                        <a:pt x="13333" y="1072180"/>
                      </a:cubicBezTo>
                      <a:lnTo>
                        <a:pt x="510567" y="574946"/>
                      </a:lnTo>
                      <a:lnTo>
                        <a:pt x="13333" y="77711"/>
                      </a:lnTo>
                      <a:cubicBezTo>
                        <a:pt x="-4445" y="59933"/>
                        <a:pt x="-4445" y="31110"/>
                        <a:pt x="13333" y="13333"/>
                      </a:cubicBezTo>
                      <a:cubicBezTo>
                        <a:pt x="22221" y="4444"/>
                        <a:pt x="33871" y="0"/>
                        <a:pt x="4552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C00000"/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6" name="四角形: 角を丸くする 535">
                <a:extLst>
                  <a:ext uri="{FF2B5EF4-FFF2-40B4-BE49-F238E27FC236}">
                    <a16:creationId xmlns:a16="http://schemas.microsoft.com/office/drawing/2014/main" id="{EC34F773-CC3F-4849-876C-FF1F1DAC2DFA}"/>
                  </a:ext>
                </a:extLst>
              </p:cNvPr>
              <p:cNvSpPr/>
              <p:nvPr/>
            </p:nvSpPr>
            <p:spPr bwMode="auto">
              <a:xfrm rot="4836299">
                <a:off x="5052726" y="4250162"/>
                <a:ext cx="211563" cy="8013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2" name="正方形/長方形 531">
              <a:extLst>
                <a:ext uri="{FF2B5EF4-FFF2-40B4-BE49-F238E27FC236}">
                  <a16:creationId xmlns:a16="http://schemas.microsoft.com/office/drawing/2014/main" id="{E8D06204-86A9-4FC8-B3C3-9FA3E8583222}"/>
                </a:ext>
              </a:extLst>
            </p:cNvPr>
            <p:cNvSpPr/>
            <p:nvPr/>
          </p:nvSpPr>
          <p:spPr bwMode="auto">
            <a:xfrm rot="2700000">
              <a:off x="704213" y="4447270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60" name="グループ化 559">
            <a:extLst>
              <a:ext uri="{FF2B5EF4-FFF2-40B4-BE49-F238E27FC236}">
                <a16:creationId xmlns:a16="http://schemas.microsoft.com/office/drawing/2014/main" id="{2FCDCD60-29D3-4A31-B9A7-51C929E78736}"/>
              </a:ext>
            </a:extLst>
          </p:cNvPr>
          <p:cNvGrpSpPr/>
          <p:nvPr/>
        </p:nvGrpSpPr>
        <p:grpSpPr>
          <a:xfrm>
            <a:off x="3772121" y="943143"/>
            <a:ext cx="2514804" cy="2514802"/>
            <a:chOff x="3296209" y="3620935"/>
            <a:chExt cx="2817547" cy="2817544"/>
          </a:xfrm>
        </p:grpSpPr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F09F4D3B-EE7A-4A92-9B02-2A963EA4869D}"/>
                </a:ext>
              </a:extLst>
            </p:cNvPr>
            <p:cNvGrpSpPr/>
            <p:nvPr/>
          </p:nvGrpSpPr>
          <p:grpSpPr>
            <a:xfrm>
              <a:off x="3296209" y="3620935"/>
              <a:ext cx="2817547" cy="2817544"/>
              <a:chOff x="7944476" y="4823836"/>
              <a:chExt cx="1629386" cy="1629384"/>
            </a:xfrm>
          </p:grpSpPr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5C49A351-F5A6-4121-A69E-3722563EE08F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1F8A0E8F-C820-4A72-8CDA-7657C8AFF4D0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576" name="グループ化 575">
                    <a:extLst>
                      <a:ext uri="{FF2B5EF4-FFF2-40B4-BE49-F238E27FC236}">
                        <a16:creationId xmlns:a16="http://schemas.microsoft.com/office/drawing/2014/main" id="{CE970850-1026-452A-B0C7-AC102A161837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578" name="楕円 577">
                      <a:extLst>
                        <a:ext uri="{FF2B5EF4-FFF2-40B4-BE49-F238E27FC236}">
                          <a16:creationId xmlns:a16="http://schemas.microsoft.com/office/drawing/2014/main" id="{07571B7D-D9E6-47BD-A6F3-F8426ECADE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楕円 578">
                      <a:extLst>
                        <a:ext uri="{FF2B5EF4-FFF2-40B4-BE49-F238E27FC236}">
                          <a16:creationId xmlns:a16="http://schemas.microsoft.com/office/drawing/2014/main" id="{585BD593-1A4B-4338-A80F-5577E3D1CF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77" name="&quot;禁止&quot;マーク 576">
                    <a:extLst>
                      <a:ext uri="{FF2B5EF4-FFF2-40B4-BE49-F238E27FC236}">
                        <a16:creationId xmlns:a16="http://schemas.microsoft.com/office/drawing/2014/main" id="{91F142AE-C6FC-4948-81C0-759BF0257A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75" name="&quot;禁止&quot;マーク 574">
                  <a:extLst>
                    <a:ext uri="{FF2B5EF4-FFF2-40B4-BE49-F238E27FC236}">
                      <a16:creationId xmlns:a16="http://schemas.microsoft.com/office/drawing/2014/main" id="{BEB5EA11-B10E-4B00-82E6-9925F1F0A05A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73" name="&quot;禁止&quot;マーク 572">
                <a:extLst>
                  <a:ext uri="{FF2B5EF4-FFF2-40B4-BE49-F238E27FC236}">
                    <a16:creationId xmlns:a16="http://schemas.microsoft.com/office/drawing/2014/main" id="{DF1BDEE0-1A02-41E3-BDF2-93A48CBA7AD5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38DDDD81-F7FE-48FC-8C67-00734AE923A6}"/>
                </a:ext>
              </a:extLst>
            </p:cNvPr>
            <p:cNvGrpSpPr/>
            <p:nvPr/>
          </p:nvGrpSpPr>
          <p:grpSpPr>
            <a:xfrm>
              <a:off x="3886444" y="4010084"/>
              <a:ext cx="1482087" cy="2098450"/>
              <a:chOff x="7437074" y="4019490"/>
              <a:chExt cx="1482087" cy="2098450"/>
            </a:xfrm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ECB3D1F6-5A72-4686-8809-55865928C372}"/>
                  </a:ext>
                </a:extLst>
              </p:cNvPr>
              <p:cNvGrpSpPr/>
              <p:nvPr/>
            </p:nvGrpSpPr>
            <p:grpSpPr>
              <a:xfrm flipH="1">
                <a:off x="8061627" y="4019490"/>
                <a:ext cx="857534" cy="2098450"/>
                <a:chOff x="-2488456" y="4813127"/>
                <a:chExt cx="1143837" cy="2799054"/>
              </a:xfrm>
            </p:grpSpPr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A6C33B76-673B-4EC1-AF24-F11DB7EC9A0A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角を丸くする 567">
                  <a:extLst>
                    <a:ext uri="{FF2B5EF4-FFF2-40B4-BE49-F238E27FC236}">
                      <a16:creationId xmlns:a16="http://schemas.microsoft.com/office/drawing/2014/main" id="{DA4FACAF-D425-48E5-BCE1-FBB3CDA218E8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台形 568">
                  <a:extLst>
                    <a:ext uri="{FF2B5EF4-FFF2-40B4-BE49-F238E27FC236}">
                      <a16:creationId xmlns:a16="http://schemas.microsoft.com/office/drawing/2014/main" id="{09041B0C-1ADE-4523-B02B-A359E4ADB545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台形 569">
                  <a:extLst>
                    <a:ext uri="{FF2B5EF4-FFF2-40B4-BE49-F238E27FC236}">
                      <a16:creationId xmlns:a16="http://schemas.microsoft.com/office/drawing/2014/main" id="{210BAFC8-DC13-40BB-9BCD-9C6AC2B00C6E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A6835BA7-B0CF-4516-85F6-88BFB5C2E40A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65" name="正方形/長方形 564">
                <a:extLst>
                  <a:ext uri="{FF2B5EF4-FFF2-40B4-BE49-F238E27FC236}">
                    <a16:creationId xmlns:a16="http://schemas.microsoft.com/office/drawing/2014/main" id="{FE802F20-8A88-49D7-B0E7-A7422913DF9A}"/>
                  </a:ext>
                </a:extLst>
              </p:cNvPr>
              <p:cNvSpPr/>
              <p:nvPr/>
            </p:nvSpPr>
            <p:spPr bwMode="auto">
              <a:xfrm>
                <a:off x="7437074" y="4868912"/>
                <a:ext cx="615685" cy="471371"/>
              </a:xfrm>
              <a:prstGeom prst="rect">
                <a:avLst/>
              </a:pr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F498B4D1-E6D7-46B0-8EF3-36BFC189353A}"/>
                  </a:ext>
                </a:extLst>
              </p:cNvPr>
              <p:cNvSpPr/>
              <p:nvPr/>
            </p:nvSpPr>
            <p:spPr bwMode="auto">
              <a:xfrm rot="15778904">
                <a:off x="7893332" y="4894393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3" name="正方形/長方形 562">
              <a:extLst>
                <a:ext uri="{FF2B5EF4-FFF2-40B4-BE49-F238E27FC236}">
                  <a16:creationId xmlns:a16="http://schemas.microsoft.com/office/drawing/2014/main" id="{8A56BEE9-FF90-4F62-B765-B99836B4D4AA}"/>
                </a:ext>
              </a:extLst>
            </p:cNvPr>
            <p:cNvSpPr/>
            <p:nvPr/>
          </p:nvSpPr>
          <p:spPr bwMode="auto">
            <a:xfrm rot="2700000">
              <a:off x="3412907" y="496221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4EDBFD63-CE51-4565-B5F1-CC3D23A089C4}"/>
              </a:ext>
            </a:extLst>
          </p:cNvPr>
          <p:cNvGrpSpPr/>
          <p:nvPr/>
        </p:nvGrpSpPr>
        <p:grpSpPr>
          <a:xfrm>
            <a:off x="800321" y="3826043"/>
            <a:ext cx="2514804" cy="2514802"/>
            <a:chOff x="-3008651" y="5103422"/>
            <a:chExt cx="2817547" cy="2817544"/>
          </a:xfrm>
        </p:grpSpPr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33EBE066-6565-4CB9-92DF-D1E1AD876415}"/>
                </a:ext>
              </a:extLst>
            </p:cNvPr>
            <p:cNvGrpSpPr/>
            <p:nvPr/>
          </p:nvGrpSpPr>
          <p:grpSpPr>
            <a:xfrm>
              <a:off x="-3008651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355D7E9E-7B14-4F02-80CA-BB151F081D27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27FBC7BD-6B1D-4BF2-B3C5-78E669A6CF78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777B5473-E5DC-412C-909E-45A2742D4221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607" name="楕円 606">
                      <a:extLst>
                        <a:ext uri="{FF2B5EF4-FFF2-40B4-BE49-F238E27FC236}">
                          <a16:creationId xmlns:a16="http://schemas.microsoft.com/office/drawing/2014/main" id="{978605B4-C0F1-4BFB-A2BC-528772BB52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8" name="楕円 607">
                      <a:extLst>
                        <a:ext uri="{FF2B5EF4-FFF2-40B4-BE49-F238E27FC236}">
                          <a16:creationId xmlns:a16="http://schemas.microsoft.com/office/drawing/2014/main" id="{7599780E-55B8-46A8-BF5E-843D9D63DB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606" name="&quot;禁止&quot;マーク 605">
                    <a:extLst>
                      <a:ext uri="{FF2B5EF4-FFF2-40B4-BE49-F238E27FC236}">
                        <a16:creationId xmlns:a16="http://schemas.microsoft.com/office/drawing/2014/main" id="{1BF629D9-36F3-44DA-8505-73C0E89DF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4" name="&quot;禁止&quot;マーク 603">
                  <a:extLst>
                    <a:ext uri="{FF2B5EF4-FFF2-40B4-BE49-F238E27FC236}">
                      <a16:creationId xmlns:a16="http://schemas.microsoft.com/office/drawing/2014/main" id="{11BD2E24-E344-4F3E-8497-949949CBCE7C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02" name="&quot;禁止&quot;マーク 601">
                <a:extLst>
                  <a:ext uri="{FF2B5EF4-FFF2-40B4-BE49-F238E27FC236}">
                    <a16:creationId xmlns:a16="http://schemas.microsoft.com/office/drawing/2014/main" id="{D90B7B00-4215-4440-B744-B0FAB283EB4D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6E9B80AE-8CC4-41AA-80B8-1D5DB491E7D4}"/>
                </a:ext>
              </a:extLst>
            </p:cNvPr>
            <p:cNvGrpSpPr/>
            <p:nvPr/>
          </p:nvGrpSpPr>
          <p:grpSpPr>
            <a:xfrm>
              <a:off x="-2352503" y="5452860"/>
              <a:ext cx="1385390" cy="2098450"/>
              <a:chOff x="3709887" y="4088029"/>
              <a:chExt cx="1385390" cy="2098450"/>
            </a:xfrm>
          </p:grpSpPr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AF0794E1-D75A-49EE-BC02-C600473D976D}"/>
                  </a:ext>
                </a:extLst>
              </p:cNvPr>
              <p:cNvSpPr/>
              <p:nvPr/>
            </p:nvSpPr>
            <p:spPr bwMode="auto">
              <a:xfrm rot="16200000">
                <a:off x="4117072" y="4829583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FC39BA45-0DC2-4425-862B-820270B8272C}"/>
                  </a:ext>
                </a:extLst>
              </p:cNvPr>
              <p:cNvGrpSpPr/>
              <p:nvPr/>
            </p:nvGrpSpPr>
            <p:grpSpPr>
              <a:xfrm>
                <a:off x="3709887" y="4958821"/>
                <a:ext cx="625452" cy="384147"/>
                <a:chOff x="2022042" y="4279106"/>
                <a:chExt cx="662029" cy="384147"/>
              </a:xfrm>
            </p:grpSpPr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07720C6A-F631-43E8-942F-8600D92BEB59}"/>
                    </a:ext>
                  </a:extLst>
                </p:cNvPr>
                <p:cNvGrpSpPr/>
                <p:nvPr/>
              </p:nvGrpSpPr>
              <p:grpSpPr>
                <a:xfrm>
                  <a:off x="2022042" y="4279106"/>
                  <a:ext cx="662029" cy="384147"/>
                  <a:chOff x="2022042" y="4279106"/>
                  <a:chExt cx="662029" cy="38414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036CA8EB-0C2F-45DA-BDE0-415F58EC934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022042" y="4279106"/>
                    <a:ext cx="520328" cy="345482"/>
                  </a:xfrm>
                  <a:custGeom>
                    <a:avLst/>
                    <a:gdLst>
                      <a:gd name="connsiteX0" fmla="*/ 493303 w 520328"/>
                      <a:gd name="connsiteY0" fmla="*/ 0 h 345482"/>
                      <a:gd name="connsiteX1" fmla="*/ 67262 w 520328"/>
                      <a:gd name="connsiteY1" fmla="*/ 0 h 345482"/>
                      <a:gd name="connsiteX2" fmla="*/ 0 w 520328"/>
                      <a:gd name="connsiteY2" fmla="*/ 345482 h 345482"/>
                      <a:gd name="connsiteX3" fmla="*/ 455931 w 520328"/>
                      <a:gd name="connsiteY3" fmla="*/ 345482 h 345482"/>
                      <a:gd name="connsiteX4" fmla="*/ 520328 w 520328"/>
                      <a:gd name="connsiteY4" fmla="*/ 14716 h 345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0328" h="345482">
                        <a:moveTo>
                          <a:pt x="493303" y="0"/>
                        </a:moveTo>
                        <a:lnTo>
                          <a:pt x="67262" y="0"/>
                        </a:lnTo>
                        <a:lnTo>
                          <a:pt x="0" y="345482"/>
                        </a:lnTo>
                        <a:lnTo>
                          <a:pt x="455931" y="345482"/>
                        </a:lnTo>
                        <a:lnTo>
                          <a:pt x="520328" y="14716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平行四辺形 596">
                    <a:extLst>
                      <a:ext uri="{FF2B5EF4-FFF2-40B4-BE49-F238E27FC236}">
                        <a16:creationId xmlns:a16="http://schemas.microsoft.com/office/drawing/2014/main" id="{0A67294C-2D1E-4C3D-8291-0B8CA4E7643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045371" y="4279106"/>
                    <a:ext cx="523193" cy="345482"/>
                  </a:xfrm>
                  <a:prstGeom prst="parallelogram">
                    <a:avLst>
                      <a:gd name="adj" fmla="val 19469"/>
                    </a:avLst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3FA649CE-B17C-4A03-A4A0-C9913BE6C9D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078707" y="4321968"/>
                    <a:ext cx="464693" cy="275890"/>
                  </a:xfrm>
                  <a:custGeom>
                    <a:avLst/>
                    <a:gdLst>
                      <a:gd name="connsiteX0" fmla="*/ 464693 w 464693"/>
                      <a:gd name="connsiteY0" fmla="*/ 0 h 275890"/>
                      <a:gd name="connsiteX1" fmla="*/ 53713 w 464693"/>
                      <a:gd name="connsiteY1" fmla="*/ 0 h 275890"/>
                      <a:gd name="connsiteX2" fmla="*/ 0 w 464693"/>
                      <a:gd name="connsiteY2" fmla="*/ 275890 h 275890"/>
                      <a:gd name="connsiteX3" fmla="*/ 410980 w 464693"/>
                      <a:gd name="connsiteY3" fmla="*/ 275890 h 275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4693" h="275890">
                        <a:moveTo>
                          <a:pt x="464693" y="0"/>
                        </a:moveTo>
                        <a:lnTo>
                          <a:pt x="53713" y="0"/>
                        </a:lnTo>
                        <a:lnTo>
                          <a:pt x="0" y="275890"/>
                        </a:lnTo>
                        <a:lnTo>
                          <a:pt x="410980" y="27589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四角形: 上の 2 つの角を丸める 598">
                    <a:extLst>
                      <a:ext uri="{FF2B5EF4-FFF2-40B4-BE49-F238E27FC236}">
                        <a16:creationId xmlns:a16="http://schemas.microsoft.com/office/drawing/2014/main" id="{84BB72E8-C4FF-483B-955E-AC285D063B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7595" y="4616909"/>
                    <a:ext cx="596476" cy="46344"/>
                  </a:xfrm>
                  <a:prstGeom prst="round2SameRect">
                    <a:avLst>
                      <a:gd name="adj1" fmla="val 37492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四角形: 上の 2 つの角を丸める 599">
                    <a:extLst>
                      <a:ext uri="{FF2B5EF4-FFF2-40B4-BE49-F238E27FC236}">
                        <a16:creationId xmlns:a16="http://schemas.microsoft.com/office/drawing/2014/main" id="{FDAB8046-735B-42E9-9EE9-6FFF323D34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0451" y="4616909"/>
                    <a:ext cx="298478" cy="46344"/>
                  </a:xfrm>
                  <a:prstGeom prst="round2SameRect">
                    <a:avLst>
                      <a:gd name="adj1" fmla="val 37492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E01F2EA0-8A88-4F70-AABB-FADB3B2D90F2}"/>
                    </a:ext>
                  </a:extLst>
                </p:cNvPr>
                <p:cNvSpPr/>
                <p:nvPr/>
              </p:nvSpPr>
              <p:spPr bwMode="auto">
                <a:xfrm rot="1800000">
                  <a:off x="2352847" y="4333384"/>
                  <a:ext cx="165630" cy="45719"/>
                </a:xfrm>
                <a:custGeom>
                  <a:avLst/>
                  <a:gdLst>
                    <a:gd name="connsiteX0" fmla="*/ 62086 w 219878"/>
                    <a:gd name="connsiteY0" fmla="*/ 24848 h 60693"/>
                    <a:gd name="connsiteX1" fmla="*/ 105123 w 219878"/>
                    <a:gd name="connsiteY1" fmla="*/ 0 h 60693"/>
                    <a:gd name="connsiteX2" fmla="*/ 167087 w 219878"/>
                    <a:gd name="connsiteY2" fmla="*/ 0 h 60693"/>
                    <a:gd name="connsiteX3" fmla="*/ 188700 w 219878"/>
                    <a:gd name="connsiteY3" fmla="*/ 24848 h 60693"/>
                    <a:gd name="connsiteX4" fmla="*/ 0 w 219878"/>
                    <a:gd name="connsiteY4" fmla="*/ 60693 h 60693"/>
                    <a:gd name="connsiteX5" fmla="*/ 43039 w 219878"/>
                    <a:gd name="connsiteY5" fmla="*/ 35844 h 60693"/>
                    <a:gd name="connsiteX6" fmla="*/ 198265 w 219878"/>
                    <a:gd name="connsiteY6" fmla="*/ 35844 h 60693"/>
                    <a:gd name="connsiteX7" fmla="*/ 219878 w 219878"/>
                    <a:gd name="connsiteY7" fmla="*/ 60693 h 60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878" h="60693">
                      <a:moveTo>
                        <a:pt x="62086" y="24848"/>
                      </a:moveTo>
                      <a:lnTo>
                        <a:pt x="105123" y="0"/>
                      </a:lnTo>
                      <a:lnTo>
                        <a:pt x="167087" y="0"/>
                      </a:lnTo>
                      <a:lnTo>
                        <a:pt x="188700" y="24848"/>
                      </a:lnTo>
                      <a:close/>
                      <a:moveTo>
                        <a:pt x="0" y="60693"/>
                      </a:moveTo>
                      <a:lnTo>
                        <a:pt x="43039" y="35844"/>
                      </a:lnTo>
                      <a:lnTo>
                        <a:pt x="198265" y="35844"/>
                      </a:lnTo>
                      <a:lnTo>
                        <a:pt x="219878" y="6069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5F2004DF-F7CE-4910-858F-A629FEFB2DDE}"/>
                  </a:ext>
                </a:extLst>
              </p:cNvPr>
              <p:cNvGrpSpPr/>
              <p:nvPr/>
            </p:nvGrpSpPr>
            <p:grpSpPr>
              <a:xfrm>
                <a:off x="3993768" y="4088029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4BB15AFF-D8B1-45F4-889E-819765EF940E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589" name="楕円 588">
                    <a:extLst>
                      <a:ext uri="{FF2B5EF4-FFF2-40B4-BE49-F238E27FC236}">
                        <a16:creationId xmlns:a16="http://schemas.microsoft.com/office/drawing/2014/main" id="{7CE3A92C-B439-45C0-89D0-3889AE9165D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四角形: 角を丸くする 589">
                    <a:extLst>
                      <a:ext uri="{FF2B5EF4-FFF2-40B4-BE49-F238E27FC236}">
                        <a16:creationId xmlns:a16="http://schemas.microsoft.com/office/drawing/2014/main" id="{71378720-052C-45CB-9DA3-AB8F741773C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台形 590">
                    <a:extLst>
                      <a:ext uri="{FF2B5EF4-FFF2-40B4-BE49-F238E27FC236}">
                        <a16:creationId xmlns:a16="http://schemas.microsoft.com/office/drawing/2014/main" id="{C28E492C-D608-4D8B-9B65-0666F30B6A7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台形 591">
                    <a:extLst>
                      <a:ext uri="{FF2B5EF4-FFF2-40B4-BE49-F238E27FC236}">
                        <a16:creationId xmlns:a16="http://schemas.microsoft.com/office/drawing/2014/main" id="{A1DEB403-3FDE-431A-80CC-7E5F93041A37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835B7044-C6DA-46F6-9A52-C64AA5FE4649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9ECA2FCD-C51B-4F1D-85C9-EF18A4EBF779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3" name="正方形/長方形 582">
              <a:extLst>
                <a:ext uri="{FF2B5EF4-FFF2-40B4-BE49-F238E27FC236}">
                  <a16:creationId xmlns:a16="http://schemas.microsoft.com/office/drawing/2014/main" id="{E1287AA7-CE4A-4BE7-8991-AB8B741F6F8A}"/>
                </a:ext>
              </a:extLst>
            </p:cNvPr>
            <p:cNvSpPr/>
            <p:nvPr/>
          </p:nvSpPr>
          <p:spPr bwMode="auto">
            <a:xfrm rot="2700000">
              <a:off x="-2891953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A495B0A7-17AF-4AD2-8D7F-3E72F39CC8B0}"/>
              </a:ext>
            </a:extLst>
          </p:cNvPr>
          <p:cNvGrpSpPr/>
          <p:nvPr/>
        </p:nvGrpSpPr>
        <p:grpSpPr>
          <a:xfrm>
            <a:off x="3727671" y="3826043"/>
            <a:ext cx="2514804" cy="2514802"/>
            <a:chOff x="-24151" y="5103422"/>
            <a:chExt cx="2817547" cy="2817544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790F502B-C79E-4061-B3EF-A28B748C832A}"/>
                </a:ext>
              </a:extLst>
            </p:cNvPr>
            <p:cNvGrpSpPr/>
            <p:nvPr/>
          </p:nvGrpSpPr>
          <p:grpSpPr>
            <a:xfrm>
              <a:off x="-24151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6F51EF46-8732-4BC9-8C1F-7810673B2ED7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8E94FEDD-7BB8-461C-8CA1-F1886EF5EDCA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2A97EA8B-A19A-4FFF-BFE5-CB24768B67B3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631" name="楕円 630">
                      <a:extLst>
                        <a:ext uri="{FF2B5EF4-FFF2-40B4-BE49-F238E27FC236}">
                          <a16:creationId xmlns:a16="http://schemas.microsoft.com/office/drawing/2014/main" id="{C2DB6DF5-BE86-45A1-9971-8DD6B16563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2" name="楕円 631">
                      <a:extLst>
                        <a:ext uri="{FF2B5EF4-FFF2-40B4-BE49-F238E27FC236}">
                          <a16:creationId xmlns:a16="http://schemas.microsoft.com/office/drawing/2014/main" id="{A450E43D-7A6D-47F7-B3A1-CAFE389115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630" name="&quot;禁止&quot;マーク 629">
                    <a:extLst>
                      <a:ext uri="{FF2B5EF4-FFF2-40B4-BE49-F238E27FC236}">
                        <a16:creationId xmlns:a16="http://schemas.microsoft.com/office/drawing/2014/main" id="{F23B80B5-37E8-4AE5-82F3-EEF3B4673F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28" name="&quot;禁止&quot;マーク 627">
                  <a:extLst>
                    <a:ext uri="{FF2B5EF4-FFF2-40B4-BE49-F238E27FC236}">
                      <a16:creationId xmlns:a16="http://schemas.microsoft.com/office/drawing/2014/main" id="{010C63B1-15CC-48FB-BA59-62BA81F72A4F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26" name="&quot;禁止&quot;マーク 625">
                <a:extLst>
                  <a:ext uri="{FF2B5EF4-FFF2-40B4-BE49-F238E27FC236}">
                    <a16:creationId xmlns:a16="http://schemas.microsoft.com/office/drawing/2014/main" id="{393F04EC-AE01-4395-9DDE-EF047E199888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576230F7-24F6-4993-A53C-17DD35E6FBEC}"/>
                </a:ext>
              </a:extLst>
            </p:cNvPr>
            <p:cNvGrpSpPr/>
            <p:nvPr/>
          </p:nvGrpSpPr>
          <p:grpSpPr>
            <a:xfrm>
              <a:off x="569217" y="5459430"/>
              <a:ext cx="1423650" cy="2098450"/>
              <a:chOff x="5582823" y="4088029"/>
              <a:chExt cx="1423650" cy="2098450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55C75681-1360-4725-91FE-5F8D21A66A32}"/>
                  </a:ext>
                </a:extLst>
              </p:cNvPr>
              <p:cNvGrpSpPr/>
              <p:nvPr/>
            </p:nvGrpSpPr>
            <p:grpSpPr>
              <a:xfrm>
                <a:off x="5582823" y="4953529"/>
                <a:ext cx="678181" cy="453887"/>
                <a:chOff x="5465723" y="4953529"/>
                <a:chExt cx="795281" cy="453887"/>
              </a:xfrm>
            </p:grpSpPr>
            <p:sp>
              <p:nvSpPr>
                <p:cNvPr id="622" name="正方形/長方形 621">
                  <a:extLst>
                    <a:ext uri="{FF2B5EF4-FFF2-40B4-BE49-F238E27FC236}">
                      <a16:creationId xmlns:a16="http://schemas.microsoft.com/office/drawing/2014/main" id="{3412B1F1-7D53-413A-9C34-A481D539B7E5}"/>
                    </a:ext>
                  </a:extLst>
                </p:cNvPr>
                <p:cNvSpPr/>
                <p:nvPr/>
              </p:nvSpPr>
              <p:spPr bwMode="auto">
                <a:xfrm>
                  <a:off x="6086680" y="5023746"/>
                  <a:ext cx="174324" cy="383670"/>
                </a:xfrm>
                <a:prstGeom prst="rect">
                  <a:avLst/>
                </a:prstGeom>
                <a:solidFill>
                  <a:srgbClr val="9966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3" name="正方形/長方形 622">
                  <a:extLst>
                    <a:ext uri="{FF2B5EF4-FFF2-40B4-BE49-F238E27FC236}">
                      <a16:creationId xmlns:a16="http://schemas.microsoft.com/office/drawing/2014/main" id="{A41ABCF5-FF23-4C65-BD0C-6AD548FCCCBD}"/>
                    </a:ext>
                  </a:extLst>
                </p:cNvPr>
                <p:cNvSpPr/>
                <p:nvPr/>
              </p:nvSpPr>
              <p:spPr bwMode="auto">
                <a:xfrm>
                  <a:off x="5525899" y="5023746"/>
                  <a:ext cx="629560" cy="383670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BC6E5590-1783-40BD-858C-DD4B89017933}"/>
                    </a:ext>
                  </a:extLst>
                </p:cNvPr>
                <p:cNvSpPr/>
                <p:nvPr/>
              </p:nvSpPr>
              <p:spPr bwMode="auto">
                <a:xfrm>
                  <a:off x="5465723" y="4953529"/>
                  <a:ext cx="688428" cy="69459"/>
                </a:xfrm>
                <a:custGeom>
                  <a:avLst/>
                  <a:gdLst>
                    <a:gd name="connsiteX0" fmla="*/ 0 w 697953"/>
                    <a:gd name="connsiteY0" fmla="*/ 0 h 110735"/>
                    <a:gd name="connsiteX1" fmla="*/ 637916 w 697953"/>
                    <a:gd name="connsiteY1" fmla="*/ 0 h 110735"/>
                    <a:gd name="connsiteX2" fmla="*/ 697953 w 697953"/>
                    <a:gd name="connsiteY2" fmla="*/ 110735 h 110735"/>
                    <a:gd name="connsiteX3" fmla="*/ 60037 w 697953"/>
                    <a:gd name="connsiteY3" fmla="*/ 110735 h 110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97953" h="110735">
                      <a:moveTo>
                        <a:pt x="0" y="0"/>
                      </a:moveTo>
                      <a:lnTo>
                        <a:pt x="637916" y="0"/>
                      </a:lnTo>
                      <a:lnTo>
                        <a:pt x="697953" y="110735"/>
                      </a:lnTo>
                      <a:lnTo>
                        <a:pt x="60037" y="110735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362E5B04-97DB-4B08-81FC-B930A9879F96}"/>
                  </a:ext>
                </a:extLst>
              </p:cNvPr>
              <p:cNvGrpSpPr/>
              <p:nvPr/>
            </p:nvGrpSpPr>
            <p:grpSpPr>
              <a:xfrm>
                <a:off x="5904964" y="4088029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B754D72D-A8B6-4DA8-9ADF-6749887CB869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4D3066FA-136A-4C30-9E1A-9B8344B060C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四角形: 角を丸くする 617">
                    <a:extLst>
                      <a:ext uri="{FF2B5EF4-FFF2-40B4-BE49-F238E27FC236}">
                        <a16:creationId xmlns:a16="http://schemas.microsoft.com/office/drawing/2014/main" id="{F0B138C7-0D80-415B-A63F-58D3B500A29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台形 618">
                    <a:extLst>
                      <a:ext uri="{FF2B5EF4-FFF2-40B4-BE49-F238E27FC236}">
                        <a16:creationId xmlns:a16="http://schemas.microsoft.com/office/drawing/2014/main" id="{475244EF-52B8-46D9-B8E7-1E1CB96D709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台形 619">
                    <a:extLst>
                      <a:ext uri="{FF2B5EF4-FFF2-40B4-BE49-F238E27FC236}">
                        <a16:creationId xmlns:a16="http://schemas.microsoft.com/office/drawing/2014/main" id="{49DB5831-B65D-4E39-9D00-A8C13AAE2427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79DB5B12-308B-499F-8C36-4C9BA719FB02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170F0C2A-E7F2-4E65-816F-2152AFF8237E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2" name="正方形/長方形 611">
              <a:extLst>
                <a:ext uri="{FF2B5EF4-FFF2-40B4-BE49-F238E27FC236}">
                  <a16:creationId xmlns:a16="http://schemas.microsoft.com/office/drawing/2014/main" id="{1EF63452-D1A9-4F1F-B55B-F3B095406613}"/>
                </a:ext>
              </a:extLst>
            </p:cNvPr>
            <p:cNvSpPr/>
            <p:nvPr/>
          </p:nvSpPr>
          <p:spPr bwMode="auto">
            <a:xfrm rot="2700000">
              <a:off x="925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A9C8BEE2-1BC6-4525-AF11-3BF8E30D23B8}"/>
              </a:ext>
            </a:extLst>
          </p:cNvPr>
          <p:cNvGrpSpPr/>
          <p:nvPr/>
        </p:nvGrpSpPr>
        <p:grpSpPr>
          <a:xfrm>
            <a:off x="3702271" y="3826043"/>
            <a:ext cx="2514804" cy="2514802"/>
            <a:chOff x="6465549" y="5103422"/>
            <a:chExt cx="2817547" cy="2817544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47B70405-6B14-418F-9037-D1E371643397}"/>
                </a:ext>
              </a:extLst>
            </p:cNvPr>
            <p:cNvGrpSpPr/>
            <p:nvPr/>
          </p:nvGrpSpPr>
          <p:grpSpPr>
            <a:xfrm>
              <a:off x="64655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4C018BEB-9926-4CA9-AC2C-00A244595A1B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44D4AA17-95E1-4DEE-89D6-776C7A4D6573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355" name="グループ化 354">
                    <a:extLst>
                      <a:ext uri="{FF2B5EF4-FFF2-40B4-BE49-F238E27FC236}">
                        <a16:creationId xmlns:a16="http://schemas.microsoft.com/office/drawing/2014/main" id="{C37B8EF8-10DE-4126-B98F-9DBC4D3DF23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57" name="楕円 356">
                      <a:extLst>
                        <a:ext uri="{FF2B5EF4-FFF2-40B4-BE49-F238E27FC236}">
                          <a16:creationId xmlns:a16="http://schemas.microsoft.com/office/drawing/2014/main" id="{F9762C27-2E5F-409A-AD9F-B87CB2575A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8" name="楕円 357">
                      <a:extLst>
                        <a:ext uri="{FF2B5EF4-FFF2-40B4-BE49-F238E27FC236}">
                          <a16:creationId xmlns:a16="http://schemas.microsoft.com/office/drawing/2014/main" id="{62367088-1BC3-40CF-AEEC-66C2D93204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356" name="&quot;禁止&quot;マーク 355">
                    <a:extLst>
                      <a:ext uri="{FF2B5EF4-FFF2-40B4-BE49-F238E27FC236}">
                        <a16:creationId xmlns:a16="http://schemas.microsoft.com/office/drawing/2014/main" id="{0646E49F-BF99-4A47-9D44-B443589A8E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54" name="&quot;禁止&quot;マーク 353">
                  <a:extLst>
                    <a:ext uri="{FF2B5EF4-FFF2-40B4-BE49-F238E27FC236}">
                      <a16:creationId xmlns:a16="http://schemas.microsoft.com/office/drawing/2014/main" id="{262AD3F7-34B1-4B48-932F-56F3AABD9730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2" name="&quot;禁止&quot;マーク 351">
                <a:extLst>
                  <a:ext uri="{FF2B5EF4-FFF2-40B4-BE49-F238E27FC236}">
                    <a16:creationId xmlns:a16="http://schemas.microsoft.com/office/drawing/2014/main" id="{B08D2986-D721-4159-B1CB-5C5206104C73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09897E30-548B-40CF-AE91-61264E9B8A32}"/>
                </a:ext>
              </a:extLst>
            </p:cNvPr>
            <p:cNvGrpSpPr/>
            <p:nvPr/>
          </p:nvGrpSpPr>
          <p:grpSpPr>
            <a:xfrm>
              <a:off x="7246542" y="5465589"/>
              <a:ext cx="1240224" cy="2098450"/>
              <a:chOff x="6342177" y="4115364"/>
              <a:chExt cx="1240224" cy="2098450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94D86EA2-42A6-4447-9D52-D7FBA8E54847}"/>
                  </a:ext>
                </a:extLst>
              </p:cNvPr>
              <p:cNvGrpSpPr/>
              <p:nvPr/>
            </p:nvGrpSpPr>
            <p:grpSpPr>
              <a:xfrm flipH="1">
                <a:off x="6724867" y="4115364"/>
                <a:ext cx="857534" cy="2098450"/>
                <a:chOff x="-2488456" y="4813127"/>
                <a:chExt cx="1143837" cy="2799054"/>
              </a:xfrm>
            </p:grpSpPr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2B13B106-E20A-455D-B1FC-6DCCDDA0E3F5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6D817078-732C-40BB-91A1-51ABC62704A4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8" name="台形 347">
                  <a:extLst>
                    <a:ext uri="{FF2B5EF4-FFF2-40B4-BE49-F238E27FC236}">
                      <a16:creationId xmlns:a16="http://schemas.microsoft.com/office/drawing/2014/main" id="{65C8EA37-A3BC-4F1F-975A-2D37D9B78FFA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19484DAE-5461-44AF-A4D0-D7F4656B75F8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F730E97D-7047-4EE7-9865-0ED17B09D3D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F75DC41B-1C8C-43D3-90C9-12D1F3E864CC}"/>
                  </a:ext>
                </a:extLst>
              </p:cNvPr>
              <p:cNvGrpSpPr/>
              <p:nvPr/>
            </p:nvGrpSpPr>
            <p:grpSpPr>
              <a:xfrm>
                <a:off x="6437634" y="4795196"/>
                <a:ext cx="424908" cy="622098"/>
                <a:chOff x="5653217" y="5750795"/>
                <a:chExt cx="401385" cy="685568"/>
              </a:xfrm>
              <a:solidFill>
                <a:srgbClr val="0070C0"/>
              </a:solidFill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99EE1178-E4B5-4365-84F8-FF3E874D68D5}"/>
                    </a:ext>
                  </a:extLst>
                </p:cNvPr>
                <p:cNvGrpSpPr/>
                <p:nvPr/>
              </p:nvGrpSpPr>
              <p:grpSpPr>
                <a:xfrm>
                  <a:off x="5656250" y="5750795"/>
                  <a:ext cx="398352" cy="685568"/>
                  <a:chOff x="5656250" y="5750795"/>
                  <a:chExt cx="398352" cy="685568"/>
                </a:xfrm>
                <a:grpFill/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35BC3C67-4E88-42C9-B7CC-9BF7273DA95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512644" y="5894401"/>
                    <a:ext cx="685563" cy="398352"/>
                  </a:xfrm>
                  <a:custGeom>
                    <a:avLst/>
                    <a:gdLst>
                      <a:gd name="connsiteX0" fmla="*/ 0 w 685563"/>
                      <a:gd name="connsiteY0" fmla="*/ 361828 h 417402"/>
                      <a:gd name="connsiteX1" fmla="*/ 90457 w 685563"/>
                      <a:gd name="connsiteY1" fmla="*/ 0 h 417402"/>
                      <a:gd name="connsiteX2" fmla="*/ 639650 w 685563"/>
                      <a:gd name="connsiteY2" fmla="*/ 0 h 417402"/>
                      <a:gd name="connsiteX3" fmla="*/ 625757 w 685563"/>
                      <a:gd name="connsiteY3" fmla="*/ 55574 h 417402"/>
                      <a:gd name="connsiteX4" fmla="*/ 685563 w 685563"/>
                      <a:gd name="connsiteY4" fmla="*/ 55574 h 417402"/>
                      <a:gd name="connsiteX5" fmla="*/ 595106 w 685563"/>
                      <a:gd name="connsiteY5" fmla="*/ 417402 h 417402"/>
                      <a:gd name="connsiteX6" fmla="*/ 45913 w 685563"/>
                      <a:gd name="connsiteY6" fmla="*/ 417402 h 417402"/>
                      <a:gd name="connsiteX7" fmla="*/ 59807 w 685563"/>
                      <a:gd name="connsiteY7" fmla="*/ 361828 h 417402"/>
                      <a:gd name="connsiteX0" fmla="*/ 0 w 685563"/>
                      <a:gd name="connsiteY0" fmla="*/ 361828 h 417402"/>
                      <a:gd name="connsiteX1" fmla="*/ 90457 w 685563"/>
                      <a:gd name="connsiteY1" fmla="*/ 0 h 417402"/>
                      <a:gd name="connsiteX2" fmla="*/ 639650 w 685563"/>
                      <a:gd name="connsiteY2" fmla="*/ 0 h 417402"/>
                      <a:gd name="connsiteX3" fmla="*/ 625757 w 685563"/>
                      <a:gd name="connsiteY3" fmla="*/ 55574 h 417402"/>
                      <a:gd name="connsiteX4" fmla="*/ 685563 w 685563"/>
                      <a:gd name="connsiteY4" fmla="*/ 55574 h 417402"/>
                      <a:gd name="connsiteX5" fmla="*/ 595106 w 685563"/>
                      <a:gd name="connsiteY5" fmla="*/ 417402 h 417402"/>
                      <a:gd name="connsiteX6" fmla="*/ 45913 w 685563"/>
                      <a:gd name="connsiteY6" fmla="*/ 417402 h 417402"/>
                      <a:gd name="connsiteX7" fmla="*/ 0 w 685563"/>
                      <a:gd name="connsiteY7" fmla="*/ 361828 h 417402"/>
                      <a:gd name="connsiteX0" fmla="*/ 0 w 685563"/>
                      <a:gd name="connsiteY0" fmla="*/ 361828 h 417402"/>
                      <a:gd name="connsiteX1" fmla="*/ 90457 w 685563"/>
                      <a:gd name="connsiteY1" fmla="*/ 0 h 417402"/>
                      <a:gd name="connsiteX2" fmla="*/ 639650 w 685563"/>
                      <a:gd name="connsiteY2" fmla="*/ 0 h 417402"/>
                      <a:gd name="connsiteX3" fmla="*/ 685563 w 685563"/>
                      <a:gd name="connsiteY3" fmla="*/ 55574 h 417402"/>
                      <a:gd name="connsiteX4" fmla="*/ 595106 w 685563"/>
                      <a:gd name="connsiteY4" fmla="*/ 417402 h 417402"/>
                      <a:gd name="connsiteX5" fmla="*/ 45913 w 685563"/>
                      <a:gd name="connsiteY5" fmla="*/ 417402 h 417402"/>
                      <a:gd name="connsiteX6" fmla="*/ 0 w 685563"/>
                      <a:gd name="connsiteY6" fmla="*/ 361828 h 417402"/>
                      <a:gd name="connsiteX0" fmla="*/ 0 w 685563"/>
                      <a:gd name="connsiteY0" fmla="*/ 361828 h 417402"/>
                      <a:gd name="connsiteX1" fmla="*/ 104747 w 685563"/>
                      <a:gd name="connsiteY1" fmla="*/ 19050 h 417402"/>
                      <a:gd name="connsiteX2" fmla="*/ 639650 w 685563"/>
                      <a:gd name="connsiteY2" fmla="*/ 0 h 417402"/>
                      <a:gd name="connsiteX3" fmla="*/ 685563 w 685563"/>
                      <a:gd name="connsiteY3" fmla="*/ 55574 h 417402"/>
                      <a:gd name="connsiteX4" fmla="*/ 595106 w 685563"/>
                      <a:gd name="connsiteY4" fmla="*/ 417402 h 417402"/>
                      <a:gd name="connsiteX5" fmla="*/ 45913 w 685563"/>
                      <a:gd name="connsiteY5" fmla="*/ 417402 h 417402"/>
                      <a:gd name="connsiteX6" fmla="*/ 0 w 685563"/>
                      <a:gd name="connsiteY6" fmla="*/ 361828 h 417402"/>
                      <a:gd name="connsiteX0" fmla="*/ 0 w 685563"/>
                      <a:gd name="connsiteY0" fmla="*/ 342778 h 398352"/>
                      <a:gd name="connsiteX1" fmla="*/ 104747 w 685563"/>
                      <a:gd name="connsiteY1" fmla="*/ 0 h 398352"/>
                      <a:gd name="connsiteX2" fmla="*/ 649178 w 685563"/>
                      <a:gd name="connsiteY2" fmla="*/ 0 h 398352"/>
                      <a:gd name="connsiteX3" fmla="*/ 685563 w 685563"/>
                      <a:gd name="connsiteY3" fmla="*/ 36524 h 398352"/>
                      <a:gd name="connsiteX4" fmla="*/ 595106 w 685563"/>
                      <a:gd name="connsiteY4" fmla="*/ 398352 h 398352"/>
                      <a:gd name="connsiteX5" fmla="*/ 45913 w 685563"/>
                      <a:gd name="connsiteY5" fmla="*/ 398352 h 398352"/>
                      <a:gd name="connsiteX6" fmla="*/ 0 w 685563"/>
                      <a:gd name="connsiteY6" fmla="*/ 342778 h 398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5563" h="398352">
                        <a:moveTo>
                          <a:pt x="0" y="342778"/>
                        </a:moveTo>
                        <a:lnTo>
                          <a:pt x="104747" y="0"/>
                        </a:lnTo>
                        <a:lnTo>
                          <a:pt x="649178" y="0"/>
                        </a:lnTo>
                        <a:lnTo>
                          <a:pt x="685563" y="36524"/>
                        </a:lnTo>
                        <a:lnTo>
                          <a:pt x="595106" y="398352"/>
                        </a:lnTo>
                        <a:lnTo>
                          <a:pt x="45913" y="398352"/>
                        </a:lnTo>
                        <a:lnTo>
                          <a:pt x="0" y="342778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8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B8CCD3D7-1D09-4A10-AF62-D6750F1F9F6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744415" y="6126176"/>
                    <a:ext cx="580816" cy="39557"/>
                  </a:xfrm>
                  <a:custGeom>
                    <a:avLst/>
                    <a:gdLst>
                      <a:gd name="connsiteX0" fmla="*/ 0 w 685563"/>
                      <a:gd name="connsiteY0" fmla="*/ 342779 h 398353"/>
                      <a:gd name="connsiteX1" fmla="*/ 104747 w 685563"/>
                      <a:gd name="connsiteY1" fmla="*/ 0 h 398353"/>
                      <a:gd name="connsiteX2" fmla="*/ 649178 w 685563"/>
                      <a:gd name="connsiteY2" fmla="*/ 0 h 398353"/>
                      <a:gd name="connsiteX3" fmla="*/ 685563 w 685563"/>
                      <a:gd name="connsiteY3" fmla="*/ 36525 h 398353"/>
                      <a:gd name="connsiteX4" fmla="*/ 684805 w 685563"/>
                      <a:gd name="connsiteY4" fmla="*/ 39557 h 398353"/>
                      <a:gd name="connsiteX5" fmla="*/ 136370 w 685563"/>
                      <a:gd name="connsiteY5" fmla="*/ 39557 h 398353"/>
                      <a:gd name="connsiteX6" fmla="*/ 46671 w 685563"/>
                      <a:gd name="connsiteY6" fmla="*/ 398353 h 398353"/>
                      <a:gd name="connsiteX7" fmla="*/ 45913 w 685563"/>
                      <a:gd name="connsiteY7" fmla="*/ 398353 h 398353"/>
                      <a:gd name="connsiteX8" fmla="*/ 0 w 685563"/>
                      <a:gd name="connsiteY8" fmla="*/ 342779 h 398353"/>
                      <a:gd name="connsiteX0" fmla="*/ 0 w 685563"/>
                      <a:gd name="connsiteY0" fmla="*/ 342779 h 398353"/>
                      <a:gd name="connsiteX1" fmla="*/ 104747 w 685563"/>
                      <a:gd name="connsiteY1" fmla="*/ 0 h 398353"/>
                      <a:gd name="connsiteX2" fmla="*/ 649178 w 685563"/>
                      <a:gd name="connsiteY2" fmla="*/ 0 h 398353"/>
                      <a:gd name="connsiteX3" fmla="*/ 685563 w 685563"/>
                      <a:gd name="connsiteY3" fmla="*/ 36525 h 398353"/>
                      <a:gd name="connsiteX4" fmla="*/ 684805 w 685563"/>
                      <a:gd name="connsiteY4" fmla="*/ 39557 h 398353"/>
                      <a:gd name="connsiteX5" fmla="*/ 136370 w 685563"/>
                      <a:gd name="connsiteY5" fmla="*/ 39557 h 398353"/>
                      <a:gd name="connsiteX6" fmla="*/ 46671 w 685563"/>
                      <a:gd name="connsiteY6" fmla="*/ 398353 h 398353"/>
                      <a:gd name="connsiteX7" fmla="*/ 0 w 685563"/>
                      <a:gd name="connsiteY7" fmla="*/ 342779 h 398353"/>
                      <a:gd name="connsiteX0" fmla="*/ 0 w 638892"/>
                      <a:gd name="connsiteY0" fmla="*/ 398353 h 398353"/>
                      <a:gd name="connsiteX1" fmla="*/ 58076 w 638892"/>
                      <a:gd name="connsiteY1" fmla="*/ 0 h 398353"/>
                      <a:gd name="connsiteX2" fmla="*/ 602507 w 638892"/>
                      <a:gd name="connsiteY2" fmla="*/ 0 h 398353"/>
                      <a:gd name="connsiteX3" fmla="*/ 638892 w 638892"/>
                      <a:gd name="connsiteY3" fmla="*/ 36525 h 398353"/>
                      <a:gd name="connsiteX4" fmla="*/ 638134 w 638892"/>
                      <a:gd name="connsiteY4" fmla="*/ 39557 h 398353"/>
                      <a:gd name="connsiteX5" fmla="*/ 89699 w 638892"/>
                      <a:gd name="connsiteY5" fmla="*/ 39557 h 398353"/>
                      <a:gd name="connsiteX6" fmla="*/ 0 w 638892"/>
                      <a:gd name="connsiteY6" fmla="*/ 398353 h 398353"/>
                      <a:gd name="connsiteX0" fmla="*/ 31623 w 580816"/>
                      <a:gd name="connsiteY0" fmla="*/ 39557 h 39557"/>
                      <a:gd name="connsiteX1" fmla="*/ 0 w 580816"/>
                      <a:gd name="connsiteY1" fmla="*/ 0 h 39557"/>
                      <a:gd name="connsiteX2" fmla="*/ 544431 w 580816"/>
                      <a:gd name="connsiteY2" fmla="*/ 0 h 39557"/>
                      <a:gd name="connsiteX3" fmla="*/ 580816 w 580816"/>
                      <a:gd name="connsiteY3" fmla="*/ 36525 h 39557"/>
                      <a:gd name="connsiteX4" fmla="*/ 580058 w 580816"/>
                      <a:gd name="connsiteY4" fmla="*/ 39557 h 39557"/>
                      <a:gd name="connsiteX5" fmla="*/ 31623 w 580816"/>
                      <a:gd name="connsiteY5" fmla="*/ 39557 h 39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0816" h="39557">
                        <a:moveTo>
                          <a:pt x="31623" y="39557"/>
                        </a:moveTo>
                        <a:lnTo>
                          <a:pt x="0" y="0"/>
                        </a:lnTo>
                        <a:lnTo>
                          <a:pt x="544431" y="0"/>
                        </a:lnTo>
                        <a:lnTo>
                          <a:pt x="580816" y="36525"/>
                        </a:lnTo>
                        <a:lnTo>
                          <a:pt x="580058" y="39557"/>
                        </a:lnTo>
                        <a:lnTo>
                          <a:pt x="31623" y="39557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197140EF-91B0-403E-B2B9-09A9AD09A681}"/>
                    </a:ext>
                  </a:extLst>
                </p:cNvPr>
                <p:cNvSpPr/>
                <p:nvPr/>
              </p:nvSpPr>
              <p:spPr bwMode="auto">
                <a:xfrm>
                  <a:off x="5653217" y="5796709"/>
                  <a:ext cx="361828" cy="639650"/>
                </a:xfrm>
                <a:custGeom>
                  <a:avLst/>
                  <a:gdLst>
                    <a:gd name="connsiteX0" fmla="*/ 0 w 361828"/>
                    <a:gd name="connsiteY0" fmla="*/ 0 h 639650"/>
                    <a:gd name="connsiteX1" fmla="*/ 361828 w 361828"/>
                    <a:gd name="connsiteY1" fmla="*/ 90457 h 639650"/>
                    <a:gd name="connsiteX2" fmla="*/ 361828 w 361828"/>
                    <a:gd name="connsiteY2" fmla="*/ 639650 h 639650"/>
                    <a:gd name="connsiteX3" fmla="*/ 0 w 361828"/>
                    <a:gd name="connsiteY3" fmla="*/ 549193 h 63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828" h="639650">
                      <a:moveTo>
                        <a:pt x="0" y="0"/>
                      </a:moveTo>
                      <a:lnTo>
                        <a:pt x="361828" y="90457"/>
                      </a:lnTo>
                      <a:lnTo>
                        <a:pt x="361828" y="639650"/>
                      </a:lnTo>
                      <a:lnTo>
                        <a:pt x="0" y="54919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30BFFA33-F5C9-483B-8494-D734F2AF4C23}"/>
                  </a:ext>
                </a:extLst>
              </p:cNvPr>
              <p:cNvGrpSpPr/>
              <p:nvPr/>
            </p:nvGrpSpPr>
            <p:grpSpPr>
              <a:xfrm>
                <a:off x="6342177" y="4867583"/>
                <a:ext cx="424908" cy="622098"/>
                <a:chOff x="5653217" y="5750795"/>
                <a:chExt cx="401385" cy="685568"/>
              </a:xfrm>
              <a:solidFill>
                <a:srgbClr val="0070C0"/>
              </a:solidFill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E3881070-77AB-4C3F-8069-CAD0503C68CC}"/>
                    </a:ext>
                  </a:extLst>
                </p:cNvPr>
                <p:cNvGrpSpPr/>
                <p:nvPr/>
              </p:nvGrpSpPr>
              <p:grpSpPr>
                <a:xfrm>
                  <a:off x="5656250" y="5750795"/>
                  <a:ext cx="398352" cy="685568"/>
                  <a:chOff x="5656250" y="5750795"/>
                  <a:chExt cx="398352" cy="685568"/>
                </a:xfrm>
                <a:grpFill/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91799A25-8E72-4423-BBBB-64175455B9C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512644" y="5894401"/>
                    <a:ext cx="685563" cy="398352"/>
                  </a:xfrm>
                  <a:custGeom>
                    <a:avLst/>
                    <a:gdLst>
                      <a:gd name="connsiteX0" fmla="*/ 0 w 685563"/>
                      <a:gd name="connsiteY0" fmla="*/ 361828 h 417402"/>
                      <a:gd name="connsiteX1" fmla="*/ 90457 w 685563"/>
                      <a:gd name="connsiteY1" fmla="*/ 0 h 417402"/>
                      <a:gd name="connsiteX2" fmla="*/ 639650 w 685563"/>
                      <a:gd name="connsiteY2" fmla="*/ 0 h 417402"/>
                      <a:gd name="connsiteX3" fmla="*/ 625757 w 685563"/>
                      <a:gd name="connsiteY3" fmla="*/ 55574 h 417402"/>
                      <a:gd name="connsiteX4" fmla="*/ 685563 w 685563"/>
                      <a:gd name="connsiteY4" fmla="*/ 55574 h 417402"/>
                      <a:gd name="connsiteX5" fmla="*/ 595106 w 685563"/>
                      <a:gd name="connsiteY5" fmla="*/ 417402 h 417402"/>
                      <a:gd name="connsiteX6" fmla="*/ 45913 w 685563"/>
                      <a:gd name="connsiteY6" fmla="*/ 417402 h 417402"/>
                      <a:gd name="connsiteX7" fmla="*/ 59807 w 685563"/>
                      <a:gd name="connsiteY7" fmla="*/ 361828 h 417402"/>
                      <a:gd name="connsiteX0" fmla="*/ 0 w 685563"/>
                      <a:gd name="connsiteY0" fmla="*/ 361828 h 417402"/>
                      <a:gd name="connsiteX1" fmla="*/ 90457 w 685563"/>
                      <a:gd name="connsiteY1" fmla="*/ 0 h 417402"/>
                      <a:gd name="connsiteX2" fmla="*/ 639650 w 685563"/>
                      <a:gd name="connsiteY2" fmla="*/ 0 h 417402"/>
                      <a:gd name="connsiteX3" fmla="*/ 625757 w 685563"/>
                      <a:gd name="connsiteY3" fmla="*/ 55574 h 417402"/>
                      <a:gd name="connsiteX4" fmla="*/ 685563 w 685563"/>
                      <a:gd name="connsiteY4" fmla="*/ 55574 h 417402"/>
                      <a:gd name="connsiteX5" fmla="*/ 595106 w 685563"/>
                      <a:gd name="connsiteY5" fmla="*/ 417402 h 417402"/>
                      <a:gd name="connsiteX6" fmla="*/ 45913 w 685563"/>
                      <a:gd name="connsiteY6" fmla="*/ 417402 h 417402"/>
                      <a:gd name="connsiteX7" fmla="*/ 0 w 685563"/>
                      <a:gd name="connsiteY7" fmla="*/ 361828 h 417402"/>
                      <a:gd name="connsiteX0" fmla="*/ 0 w 685563"/>
                      <a:gd name="connsiteY0" fmla="*/ 361828 h 417402"/>
                      <a:gd name="connsiteX1" fmla="*/ 90457 w 685563"/>
                      <a:gd name="connsiteY1" fmla="*/ 0 h 417402"/>
                      <a:gd name="connsiteX2" fmla="*/ 639650 w 685563"/>
                      <a:gd name="connsiteY2" fmla="*/ 0 h 417402"/>
                      <a:gd name="connsiteX3" fmla="*/ 685563 w 685563"/>
                      <a:gd name="connsiteY3" fmla="*/ 55574 h 417402"/>
                      <a:gd name="connsiteX4" fmla="*/ 595106 w 685563"/>
                      <a:gd name="connsiteY4" fmla="*/ 417402 h 417402"/>
                      <a:gd name="connsiteX5" fmla="*/ 45913 w 685563"/>
                      <a:gd name="connsiteY5" fmla="*/ 417402 h 417402"/>
                      <a:gd name="connsiteX6" fmla="*/ 0 w 685563"/>
                      <a:gd name="connsiteY6" fmla="*/ 361828 h 417402"/>
                      <a:gd name="connsiteX0" fmla="*/ 0 w 685563"/>
                      <a:gd name="connsiteY0" fmla="*/ 361828 h 417402"/>
                      <a:gd name="connsiteX1" fmla="*/ 104747 w 685563"/>
                      <a:gd name="connsiteY1" fmla="*/ 19050 h 417402"/>
                      <a:gd name="connsiteX2" fmla="*/ 639650 w 685563"/>
                      <a:gd name="connsiteY2" fmla="*/ 0 h 417402"/>
                      <a:gd name="connsiteX3" fmla="*/ 685563 w 685563"/>
                      <a:gd name="connsiteY3" fmla="*/ 55574 h 417402"/>
                      <a:gd name="connsiteX4" fmla="*/ 595106 w 685563"/>
                      <a:gd name="connsiteY4" fmla="*/ 417402 h 417402"/>
                      <a:gd name="connsiteX5" fmla="*/ 45913 w 685563"/>
                      <a:gd name="connsiteY5" fmla="*/ 417402 h 417402"/>
                      <a:gd name="connsiteX6" fmla="*/ 0 w 685563"/>
                      <a:gd name="connsiteY6" fmla="*/ 361828 h 417402"/>
                      <a:gd name="connsiteX0" fmla="*/ 0 w 685563"/>
                      <a:gd name="connsiteY0" fmla="*/ 342778 h 398352"/>
                      <a:gd name="connsiteX1" fmla="*/ 104747 w 685563"/>
                      <a:gd name="connsiteY1" fmla="*/ 0 h 398352"/>
                      <a:gd name="connsiteX2" fmla="*/ 649178 w 685563"/>
                      <a:gd name="connsiteY2" fmla="*/ 0 h 398352"/>
                      <a:gd name="connsiteX3" fmla="*/ 685563 w 685563"/>
                      <a:gd name="connsiteY3" fmla="*/ 36524 h 398352"/>
                      <a:gd name="connsiteX4" fmla="*/ 595106 w 685563"/>
                      <a:gd name="connsiteY4" fmla="*/ 398352 h 398352"/>
                      <a:gd name="connsiteX5" fmla="*/ 45913 w 685563"/>
                      <a:gd name="connsiteY5" fmla="*/ 398352 h 398352"/>
                      <a:gd name="connsiteX6" fmla="*/ 0 w 685563"/>
                      <a:gd name="connsiteY6" fmla="*/ 342778 h 398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85563" h="398352">
                        <a:moveTo>
                          <a:pt x="0" y="342778"/>
                        </a:moveTo>
                        <a:lnTo>
                          <a:pt x="104747" y="0"/>
                        </a:lnTo>
                        <a:lnTo>
                          <a:pt x="649178" y="0"/>
                        </a:lnTo>
                        <a:lnTo>
                          <a:pt x="685563" y="36524"/>
                        </a:lnTo>
                        <a:lnTo>
                          <a:pt x="595106" y="398352"/>
                        </a:lnTo>
                        <a:lnTo>
                          <a:pt x="45913" y="398352"/>
                        </a:lnTo>
                        <a:lnTo>
                          <a:pt x="0" y="342778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8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343BAF08-EC09-4845-87CC-BA8A3DE8CB6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744415" y="6126176"/>
                    <a:ext cx="580816" cy="39557"/>
                  </a:xfrm>
                  <a:custGeom>
                    <a:avLst/>
                    <a:gdLst>
                      <a:gd name="connsiteX0" fmla="*/ 0 w 685563"/>
                      <a:gd name="connsiteY0" fmla="*/ 342779 h 398353"/>
                      <a:gd name="connsiteX1" fmla="*/ 104747 w 685563"/>
                      <a:gd name="connsiteY1" fmla="*/ 0 h 398353"/>
                      <a:gd name="connsiteX2" fmla="*/ 649178 w 685563"/>
                      <a:gd name="connsiteY2" fmla="*/ 0 h 398353"/>
                      <a:gd name="connsiteX3" fmla="*/ 685563 w 685563"/>
                      <a:gd name="connsiteY3" fmla="*/ 36525 h 398353"/>
                      <a:gd name="connsiteX4" fmla="*/ 684805 w 685563"/>
                      <a:gd name="connsiteY4" fmla="*/ 39557 h 398353"/>
                      <a:gd name="connsiteX5" fmla="*/ 136370 w 685563"/>
                      <a:gd name="connsiteY5" fmla="*/ 39557 h 398353"/>
                      <a:gd name="connsiteX6" fmla="*/ 46671 w 685563"/>
                      <a:gd name="connsiteY6" fmla="*/ 398353 h 398353"/>
                      <a:gd name="connsiteX7" fmla="*/ 45913 w 685563"/>
                      <a:gd name="connsiteY7" fmla="*/ 398353 h 398353"/>
                      <a:gd name="connsiteX8" fmla="*/ 0 w 685563"/>
                      <a:gd name="connsiteY8" fmla="*/ 342779 h 398353"/>
                      <a:gd name="connsiteX0" fmla="*/ 0 w 685563"/>
                      <a:gd name="connsiteY0" fmla="*/ 342779 h 398353"/>
                      <a:gd name="connsiteX1" fmla="*/ 104747 w 685563"/>
                      <a:gd name="connsiteY1" fmla="*/ 0 h 398353"/>
                      <a:gd name="connsiteX2" fmla="*/ 649178 w 685563"/>
                      <a:gd name="connsiteY2" fmla="*/ 0 h 398353"/>
                      <a:gd name="connsiteX3" fmla="*/ 685563 w 685563"/>
                      <a:gd name="connsiteY3" fmla="*/ 36525 h 398353"/>
                      <a:gd name="connsiteX4" fmla="*/ 684805 w 685563"/>
                      <a:gd name="connsiteY4" fmla="*/ 39557 h 398353"/>
                      <a:gd name="connsiteX5" fmla="*/ 136370 w 685563"/>
                      <a:gd name="connsiteY5" fmla="*/ 39557 h 398353"/>
                      <a:gd name="connsiteX6" fmla="*/ 46671 w 685563"/>
                      <a:gd name="connsiteY6" fmla="*/ 398353 h 398353"/>
                      <a:gd name="connsiteX7" fmla="*/ 0 w 685563"/>
                      <a:gd name="connsiteY7" fmla="*/ 342779 h 398353"/>
                      <a:gd name="connsiteX0" fmla="*/ 0 w 638892"/>
                      <a:gd name="connsiteY0" fmla="*/ 398353 h 398353"/>
                      <a:gd name="connsiteX1" fmla="*/ 58076 w 638892"/>
                      <a:gd name="connsiteY1" fmla="*/ 0 h 398353"/>
                      <a:gd name="connsiteX2" fmla="*/ 602507 w 638892"/>
                      <a:gd name="connsiteY2" fmla="*/ 0 h 398353"/>
                      <a:gd name="connsiteX3" fmla="*/ 638892 w 638892"/>
                      <a:gd name="connsiteY3" fmla="*/ 36525 h 398353"/>
                      <a:gd name="connsiteX4" fmla="*/ 638134 w 638892"/>
                      <a:gd name="connsiteY4" fmla="*/ 39557 h 398353"/>
                      <a:gd name="connsiteX5" fmla="*/ 89699 w 638892"/>
                      <a:gd name="connsiteY5" fmla="*/ 39557 h 398353"/>
                      <a:gd name="connsiteX6" fmla="*/ 0 w 638892"/>
                      <a:gd name="connsiteY6" fmla="*/ 398353 h 398353"/>
                      <a:gd name="connsiteX0" fmla="*/ 31623 w 580816"/>
                      <a:gd name="connsiteY0" fmla="*/ 39557 h 39557"/>
                      <a:gd name="connsiteX1" fmla="*/ 0 w 580816"/>
                      <a:gd name="connsiteY1" fmla="*/ 0 h 39557"/>
                      <a:gd name="connsiteX2" fmla="*/ 544431 w 580816"/>
                      <a:gd name="connsiteY2" fmla="*/ 0 h 39557"/>
                      <a:gd name="connsiteX3" fmla="*/ 580816 w 580816"/>
                      <a:gd name="connsiteY3" fmla="*/ 36525 h 39557"/>
                      <a:gd name="connsiteX4" fmla="*/ 580058 w 580816"/>
                      <a:gd name="connsiteY4" fmla="*/ 39557 h 39557"/>
                      <a:gd name="connsiteX5" fmla="*/ 31623 w 580816"/>
                      <a:gd name="connsiteY5" fmla="*/ 39557 h 39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0816" h="39557">
                        <a:moveTo>
                          <a:pt x="31623" y="39557"/>
                        </a:moveTo>
                        <a:lnTo>
                          <a:pt x="0" y="0"/>
                        </a:lnTo>
                        <a:lnTo>
                          <a:pt x="544431" y="0"/>
                        </a:lnTo>
                        <a:lnTo>
                          <a:pt x="580816" y="36525"/>
                        </a:lnTo>
                        <a:lnTo>
                          <a:pt x="580058" y="39557"/>
                        </a:lnTo>
                        <a:lnTo>
                          <a:pt x="31623" y="39557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A61899E9-6F74-483B-9E29-5756041C9C9D}"/>
                    </a:ext>
                  </a:extLst>
                </p:cNvPr>
                <p:cNvSpPr/>
                <p:nvPr/>
              </p:nvSpPr>
              <p:spPr bwMode="auto">
                <a:xfrm>
                  <a:off x="5653217" y="5796709"/>
                  <a:ext cx="361828" cy="639650"/>
                </a:xfrm>
                <a:custGeom>
                  <a:avLst/>
                  <a:gdLst>
                    <a:gd name="connsiteX0" fmla="*/ 0 w 361828"/>
                    <a:gd name="connsiteY0" fmla="*/ 0 h 639650"/>
                    <a:gd name="connsiteX1" fmla="*/ 361828 w 361828"/>
                    <a:gd name="connsiteY1" fmla="*/ 90457 h 639650"/>
                    <a:gd name="connsiteX2" fmla="*/ 361828 w 361828"/>
                    <a:gd name="connsiteY2" fmla="*/ 639650 h 639650"/>
                    <a:gd name="connsiteX3" fmla="*/ 0 w 361828"/>
                    <a:gd name="connsiteY3" fmla="*/ 549193 h 63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828" h="639650">
                      <a:moveTo>
                        <a:pt x="0" y="0"/>
                      </a:moveTo>
                      <a:lnTo>
                        <a:pt x="361828" y="90457"/>
                      </a:lnTo>
                      <a:lnTo>
                        <a:pt x="361828" y="639650"/>
                      </a:lnTo>
                      <a:lnTo>
                        <a:pt x="0" y="54919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77D6D13D-51E3-48ED-98EB-B43CD8379D9D}"/>
                  </a:ext>
                </a:extLst>
              </p:cNvPr>
              <p:cNvSpPr/>
              <p:nvPr/>
            </p:nvSpPr>
            <p:spPr bwMode="auto">
              <a:xfrm rot="15778904">
                <a:off x="6556572" y="4990267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テキスト ボックス 336">
                <a:extLst>
                  <a:ext uri="{FF2B5EF4-FFF2-40B4-BE49-F238E27FC236}">
                    <a16:creationId xmlns:a16="http://schemas.microsoft.com/office/drawing/2014/main" id="{F4F1FBFD-FD37-4F98-AE55-EBA32F03BC4A}"/>
                  </a:ext>
                </a:extLst>
              </p:cNvPr>
              <p:cNvSpPr txBox="1"/>
              <p:nvPr/>
            </p:nvSpPr>
            <p:spPr>
              <a:xfrm>
                <a:off x="6400718" y="5000314"/>
                <a:ext cx="259654" cy="3143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>
                    <a:gd name="adj" fmla="val 88384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機密</a:t>
                </a:r>
                <a:endPara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書類</a:t>
                </a:r>
              </a:p>
            </p:txBody>
          </p:sp>
        </p:grp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B178522E-E72C-4222-A2B9-F5EC1DEC1B8C}"/>
                </a:ext>
              </a:extLst>
            </p:cNvPr>
            <p:cNvSpPr/>
            <p:nvPr/>
          </p:nvSpPr>
          <p:spPr bwMode="auto">
            <a:xfrm rot="2700000">
              <a:off x="65822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90E646DB-5F94-46F8-9D7D-94B73EE8627D}"/>
              </a:ext>
            </a:extLst>
          </p:cNvPr>
          <p:cNvGrpSpPr/>
          <p:nvPr/>
        </p:nvGrpSpPr>
        <p:grpSpPr>
          <a:xfrm>
            <a:off x="6655021" y="3806993"/>
            <a:ext cx="2514804" cy="2514802"/>
            <a:chOff x="9399249" y="5103422"/>
            <a:chExt cx="2817547" cy="2817544"/>
          </a:xfrm>
        </p:grpSpPr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02AF1B95-42F5-4960-8676-93BDCBCFA5AD}"/>
                </a:ext>
              </a:extLst>
            </p:cNvPr>
            <p:cNvGrpSpPr/>
            <p:nvPr/>
          </p:nvGrpSpPr>
          <p:grpSpPr>
            <a:xfrm>
              <a:off x="9399249" y="5103422"/>
              <a:ext cx="2817547" cy="2817544"/>
              <a:chOff x="7944476" y="4823836"/>
              <a:chExt cx="1629386" cy="1629384"/>
            </a:xfrm>
          </p:grpSpPr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000BCF5B-5FDD-4381-A5DE-7C4243997A20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399919FC-64E4-40F5-8CF3-08DA60A79B07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FC84BD9D-75BB-4FFB-ABCD-1A8A39F01D62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81" name="楕円 380">
                      <a:extLst>
                        <a:ext uri="{FF2B5EF4-FFF2-40B4-BE49-F238E27FC236}">
                          <a16:creationId xmlns:a16="http://schemas.microsoft.com/office/drawing/2014/main" id="{27031D74-8108-45F9-8455-410909A810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2" name="楕円 381">
                      <a:extLst>
                        <a:ext uri="{FF2B5EF4-FFF2-40B4-BE49-F238E27FC236}">
                          <a16:creationId xmlns:a16="http://schemas.microsoft.com/office/drawing/2014/main" id="{D56F3EEB-84F5-44AA-AE3D-BA49B4EE9A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380" name="&quot;禁止&quot;マーク 379">
                    <a:extLst>
                      <a:ext uri="{FF2B5EF4-FFF2-40B4-BE49-F238E27FC236}">
                        <a16:creationId xmlns:a16="http://schemas.microsoft.com/office/drawing/2014/main" id="{71FDD445-ADA2-478B-AA59-B1585CC094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78" name="&quot;禁止&quot;マーク 377">
                  <a:extLst>
                    <a:ext uri="{FF2B5EF4-FFF2-40B4-BE49-F238E27FC236}">
                      <a16:creationId xmlns:a16="http://schemas.microsoft.com/office/drawing/2014/main" id="{B0E2404A-F700-459C-9A64-2F9488153D06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6" name="&quot;禁止&quot;マーク 375">
                <a:extLst>
                  <a:ext uri="{FF2B5EF4-FFF2-40B4-BE49-F238E27FC236}">
                    <a16:creationId xmlns:a16="http://schemas.microsoft.com/office/drawing/2014/main" id="{34FC7AB6-B725-42AF-B05C-2222CCB54B5C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51D42224-3F9E-4824-B094-8B49C85D1448}"/>
                </a:ext>
              </a:extLst>
            </p:cNvPr>
            <p:cNvGrpSpPr/>
            <p:nvPr/>
          </p:nvGrpSpPr>
          <p:grpSpPr>
            <a:xfrm>
              <a:off x="10068529" y="5491382"/>
              <a:ext cx="1386389" cy="2098450"/>
              <a:chOff x="7639050" y="4115364"/>
              <a:chExt cx="1386389" cy="2098450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FFD2DC3C-9A2C-4309-8F41-FDDAE9958E2A}"/>
                  </a:ext>
                </a:extLst>
              </p:cNvPr>
              <p:cNvGrpSpPr/>
              <p:nvPr/>
            </p:nvGrpSpPr>
            <p:grpSpPr>
              <a:xfrm>
                <a:off x="7639050" y="4115364"/>
                <a:ext cx="1386389" cy="2098450"/>
                <a:chOff x="7639050" y="4115364"/>
                <a:chExt cx="1386389" cy="2098450"/>
              </a:xfrm>
            </p:grpSpPr>
            <p:sp>
              <p:nvSpPr>
                <p:cNvPr id="365" name="正方形/長方形 364">
                  <a:extLst>
                    <a:ext uri="{FF2B5EF4-FFF2-40B4-BE49-F238E27FC236}">
                      <a16:creationId xmlns:a16="http://schemas.microsoft.com/office/drawing/2014/main" id="{15DE38C1-F7D8-4EE3-9577-79DD7785D141}"/>
                    </a:ext>
                  </a:extLst>
                </p:cNvPr>
                <p:cNvSpPr/>
                <p:nvPr/>
              </p:nvSpPr>
              <p:spPr bwMode="auto">
                <a:xfrm>
                  <a:off x="7639050" y="4786312"/>
                  <a:ext cx="517207" cy="665407"/>
                </a:xfrm>
                <a:prstGeom prst="rect">
                  <a:avLst/>
                </a:prstGeom>
                <a:solidFill>
                  <a:srgbClr val="FFFFFF">
                    <a:lumMod val="9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C9356C1B-1EB3-4CC1-8FA1-EF38032BCA02}"/>
                    </a:ext>
                  </a:extLst>
                </p:cNvPr>
                <p:cNvGrpSpPr/>
                <p:nvPr/>
              </p:nvGrpSpPr>
              <p:grpSpPr>
                <a:xfrm>
                  <a:off x="7923930" y="4115364"/>
                  <a:ext cx="1101509" cy="2098450"/>
                  <a:chOff x="7817652" y="4019490"/>
                  <a:chExt cx="1101509" cy="2098450"/>
                </a:xfrm>
              </p:grpSpPr>
              <p:grpSp>
                <p:nvGrpSpPr>
                  <p:cNvPr id="368" name="グループ化 367">
                    <a:extLst>
                      <a:ext uri="{FF2B5EF4-FFF2-40B4-BE49-F238E27FC236}">
                        <a16:creationId xmlns:a16="http://schemas.microsoft.com/office/drawing/2014/main" id="{A929BCC7-0928-4251-A5B9-1D95ECD00CB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061627" y="4019490"/>
                    <a:ext cx="857534" cy="2098450"/>
                    <a:chOff x="-2488456" y="4813127"/>
                    <a:chExt cx="1143837" cy="2799054"/>
                  </a:xfrm>
                </p:grpSpPr>
                <p:sp>
                  <p:nvSpPr>
                    <p:cNvPr id="370" name="楕円 369">
                      <a:extLst>
                        <a:ext uri="{FF2B5EF4-FFF2-40B4-BE49-F238E27FC236}">
                          <a16:creationId xmlns:a16="http://schemas.microsoft.com/office/drawing/2014/main" id="{ECBACC33-B8A7-4C4E-BE14-C429CBF27256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260104" y="4813127"/>
                      <a:ext cx="915485" cy="1057564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1" name="四角形: 角を丸くする 370">
                      <a:extLst>
                        <a:ext uri="{FF2B5EF4-FFF2-40B4-BE49-F238E27FC236}">
                          <a16:creationId xmlns:a16="http://schemas.microsoft.com/office/drawing/2014/main" id="{0F4B85F7-E25D-48A6-A214-0135785165EC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066670" y="5907015"/>
                      <a:ext cx="500773" cy="10871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2" name="台形 371">
                      <a:extLst>
                        <a:ext uri="{FF2B5EF4-FFF2-40B4-BE49-F238E27FC236}">
                          <a16:creationId xmlns:a16="http://schemas.microsoft.com/office/drawing/2014/main" id="{2F8F85F5-E471-47C1-9ECA-2F487F726D3E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1925778" y="5808122"/>
                      <a:ext cx="254908" cy="278731"/>
                    </a:xfrm>
                    <a:prstGeom prst="trapezoid">
                      <a:avLst>
                        <a:gd name="adj" fmla="val 16563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3" name="台形 372">
                      <a:extLst>
                        <a:ext uri="{FF2B5EF4-FFF2-40B4-BE49-F238E27FC236}">
                          <a16:creationId xmlns:a16="http://schemas.microsoft.com/office/drawing/2014/main" id="{FFB37BB0-A554-4BFA-9BA7-B413AB156938}"/>
                        </a:ext>
                      </a:extLst>
                    </p:cNvPr>
                    <p:cNvSpPr/>
                    <p:nvPr/>
                  </p:nvSpPr>
                  <p:spPr bwMode="auto">
                    <a:xfrm rot="9000000" flipH="1">
                      <a:off x="-1678450" y="6713605"/>
                      <a:ext cx="275827" cy="898576"/>
                    </a:xfrm>
                    <a:prstGeom prst="trapezoid">
                      <a:avLst>
                        <a:gd name="adj" fmla="val 26735"/>
                      </a:avLst>
                    </a:pr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4" name="フリーフォーム: 図形 373">
                      <a:extLst>
                        <a:ext uri="{FF2B5EF4-FFF2-40B4-BE49-F238E27FC236}">
                          <a16:creationId xmlns:a16="http://schemas.microsoft.com/office/drawing/2014/main" id="{AFAB185A-99CC-4C3B-8843-A2609B5F8CBB}"/>
                        </a:ext>
                      </a:extLst>
                    </p:cNvPr>
                    <p:cNvSpPr/>
                    <p:nvPr/>
                  </p:nvSpPr>
                  <p:spPr bwMode="auto">
                    <a:xfrm rot="13500000" flipH="1">
                      <a:off x="-2260288" y="6701563"/>
                      <a:ext cx="413538" cy="869873"/>
                    </a:xfrm>
                    <a:custGeom>
                      <a:avLst/>
                      <a:gdLst>
                        <a:gd name="connsiteX0" fmla="*/ 0 w 420127"/>
                        <a:gd name="connsiteY0" fmla="*/ 737088 h 869873"/>
                        <a:gd name="connsiteX1" fmla="*/ 229992 w 420127"/>
                        <a:gd name="connsiteY1" fmla="*/ 869873 h 869873"/>
                        <a:gd name="connsiteX2" fmla="*/ 413538 w 420127"/>
                        <a:gd name="connsiteY2" fmla="*/ 488722 h 869873"/>
                        <a:gd name="connsiteX3" fmla="*/ 420127 w 420127"/>
                        <a:gd name="connsiteY3" fmla="*/ 488722 h 869873"/>
                        <a:gd name="connsiteX4" fmla="*/ 395310 w 420127"/>
                        <a:gd name="connsiteY4" fmla="*/ 0 h 869873"/>
                        <a:gd name="connsiteX5" fmla="*/ 261524 w 420127"/>
                        <a:gd name="connsiteY5" fmla="*/ 0 h 869873"/>
                        <a:gd name="connsiteX6" fmla="*/ 242128 w 420127"/>
                        <a:gd name="connsiteY6" fmla="*/ 381962 h 869873"/>
                        <a:gd name="connsiteX0" fmla="*/ 0 w 413538"/>
                        <a:gd name="connsiteY0" fmla="*/ 737088 h 869873"/>
                        <a:gd name="connsiteX1" fmla="*/ 229992 w 413538"/>
                        <a:gd name="connsiteY1" fmla="*/ 869873 h 869873"/>
                        <a:gd name="connsiteX2" fmla="*/ 413538 w 413538"/>
                        <a:gd name="connsiteY2" fmla="*/ 488722 h 869873"/>
                        <a:gd name="connsiteX3" fmla="*/ 395310 w 413538"/>
                        <a:gd name="connsiteY3" fmla="*/ 0 h 869873"/>
                        <a:gd name="connsiteX4" fmla="*/ 261524 w 413538"/>
                        <a:gd name="connsiteY4" fmla="*/ 0 h 869873"/>
                        <a:gd name="connsiteX5" fmla="*/ 242128 w 413538"/>
                        <a:gd name="connsiteY5" fmla="*/ 381962 h 869873"/>
                        <a:gd name="connsiteX6" fmla="*/ 0 w 413538"/>
                        <a:gd name="connsiteY6" fmla="*/ 737088 h 869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13538" h="869873">
                          <a:moveTo>
                            <a:pt x="0" y="737088"/>
                          </a:moveTo>
                          <a:lnTo>
                            <a:pt x="229992" y="869873"/>
                          </a:lnTo>
                          <a:lnTo>
                            <a:pt x="413538" y="488722"/>
                          </a:lnTo>
                          <a:lnTo>
                            <a:pt x="395310" y="0"/>
                          </a:lnTo>
                          <a:lnTo>
                            <a:pt x="261524" y="0"/>
                          </a:lnTo>
                          <a:lnTo>
                            <a:pt x="242128" y="381962"/>
                          </a:lnTo>
                          <a:lnTo>
                            <a:pt x="0" y="7370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50A3A377-440B-40CA-9E7F-CB336F38E6E5}"/>
                      </a:ext>
                    </a:extLst>
                  </p:cNvPr>
                  <p:cNvSpPr/>
                  <p:nvPr/>
                </p:nvSpPr>
                <p:spPr bwMode="auto">
                  <a:xfrm rot="15778904">
                    <a:off x="7893332" y="4894393"/>
                    <a:ext cx="434807" cy="586168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67" name="テキスト ボックス 366">
                  <a:extLst>
                    <a:ext uri="{FF2B5EF4-FFF2-40B4-BE49-F238E27FC236}">
                      <a16:creationId xmlns:a16="http://schemas.microsoft.com/office/drawing/2014/main" id="{588C2817-7299-49F6-8AE2-70504228F0F1}"/>
                    </a:ext>
                  </a:extLst>
                </p:cNvPr>
                <p:cNvSpPr txBox="1"/>
                <p:nvPr/>
              </p:nvSpPr>
              <p:spPr>
                <a:xfrm>
                  <a:off x="7710488" y="4873939"/>
                  <a:ext cx="376237" cy="1796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資料</a:t>
                  </a:r>
                </a:p>
              </p:txBody>
            </p:sp>
          </p:grp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CE0CAD2-E816-4BD5-A72A-235C87016F16}"/>
                  </a:ext>
                </a:extLst>
              </p:cNvPr>
              <p:cNvSpPr/>
              <p:nvPr/>
            </p:nvSpPr>
            <p:spPr bwMode="auto">
              <a:xfrm>
                <a:off x="7708582" y="5122730"/>
                <a:ext cx="378144" cy="217342"/>
              </a:xfrm>
              <a:custGeom>
                <a:avLst/>
                <a:gdLst>
                  <a:gd name="connsiteX0" fmla="*/ 0 w 378144"/>
                  <a:gd name="connsiteY0" fmla="*/ 609600 h 655319"/>
                  <a:gd name="connsiteX1" fmla="*/ 378144 w 378144"/>
                  <a:gd name="connsiteY1" fmla="*/ 609600 h 655319"/>
                  <a:gd name="connsiteX2" fmla="*/ 378144 w 378144"/>
                  <a:gd name="connsiteY2" fmla="*/ 655319 h 655319"/>
                  <a:gd name="connsiteX3" fmla="*/ 0 w 378144"/>
                  <a:gd name="connsiteY3" fmla="*/ 655319 h 655319"/>
                  <a:gd name="connsiteX4" fmla="*/ 0 w 378144"/>
                  <a:gd name="connsiteY4" fmla="*/ 485775 h 655319"/>
                  <a:gd name="connsiteX5" fmla="*/ 378144 w 378144"/>
                  <a:gd name="connsiteY5" fmla="*/ 485775 h 655319"/>
                  <a:gd name="connsiteX6" fmla="*/ 378144 w 378144"/>
                  <a:gd name="connsiteY6" fmla="*/ 531494 h 655319"/>
                  <a:gd name="connsiteX7" fmla="*/ 0 w 378144"/>
                  <a:gd name="connsiteY7" fmla="*/ 531494 h 655319"/>
                  <a:gd name="connsiteX8" fmla="*/ 0 w 378144"/>
                  <a:gd name="connsiteY8" fmla="*/ 366712 h 655319"/>
                  <a:gd name="connsiteX9" fmla="*/ 378144 w 378144"/>
                  <a:gd name="connsiteY9" fmla="*/ 366712 h 655319"/>
                  <a:gd name="connsiteX10" fmla="*/ 378144 w 378144"/>
                  <a:gd name="connsiteY10" fmla="*/ 412431 h 655319"/>
                  <a:gd name="connsiteX11" fmla="*/ 0 w 378144"/>
                  <a:gd name="connsiteY11" fmla="*/ 412431 h 655319"/>
                  <a:gd name="connsiteX12" fmla="*/ 0 w 378144"/>
                  <a:gd name="connsiteY12" fmla="*/ 242887 h 655319"/>
                  <a:gd name="connsiteX13" fmla="*/ 378144 w 378144"/>
                  <a:gd name="connsiteY13" fmla="*/ 242887 h 655319"/>
                  <a:gd name="connsiteX14" fmla="*/ 378144 w 378144"/>
                  <a:gd name="connsiteY14" fmla="*/ 288606 h 655319"/>
                  <a:gd name="connsiteX15" fmla="*/ 0 w 378144"/>
                  <a:gd name="connsiteY15" fmla="*/ 288606 h 655319"/>
                  <a:gd name="connsiteX16" fmla="*/ 0 w 378144"/>
                  <a:gd name="connsiteY16" fmla="*/ 123825 h 655319"/>
                  <a:gd name="connsiteX17" fmla="*/ 378144 w 378144"/>
                  <a:gd name="connsiteY17" fmla="*/ 123825 h 655319"/>
                  <a:gd name="connsiteX18" fmla="*/ 378144 w 378144"/>
                  <a:gd name="connsiteY18" fmla="*/ 169544 h 655319"/>
                  <a:gd name="connsiteX19" fmla="*/ 0 w 378144"/>
                  <a:gd name="connsiteY19" fmla="*/ 169544 h 655319"/>
                  <a:gd name="connsiteX20" fmla="*/ 0 w 378144"/>
                  <a:gd name="connsiteY20" fmla="*/ 0 h 655319"/>
                  <a:gd name="connsiteX21" fmla="*/ 378144 w 378144"/>
                  <a:gd name="connsiteY21" fmla="*/ 0 h 655319"/>
                  <a:gd name="connsiteX22" fmla="*/ 378144 w 378144"/>
                  <a:gd name="connsiteY22" fmla="*/ 45719 h 655319"/>
                  <a:gd name="connsiteX23" fmla="*/ 0 w 378144"/>
                  <a:gd name="connsiteY23" fmla="*/ 45719 h 655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78144" h="655319">
                    <a:moveTo>
                      <a:pt x="0" y="609600"/>
                    </a:moveTo>
                    <a:lnTo>
                      <a:pt x="378144" y="609600"/>
                    </a:lnTo>
                    <a:lnTo>
                      <a:pt x="378144" y="655319"/>
                    </a:lnTo>
                    <a:lnTo>
                      <a:pt x="0" y="655319"/>
                    </a:lnTo>
                    <a:close/>
                    <a:moveTo>
                      <a:pt x="0" y="485775"/>
                    </a:moveTo>
                    <a:lnTo>
                      <a:pt x="378144" y="485775"/>
                    </a:lnTo>
                    <a:lnTo>
                      <a:pt x="378144" y="531494"/>
                    </a:lnTo>
                    <a:lnTo>
                      <a:pt x="0" y="531494"/>
                    </a:lnTo>
                    <a:close/>
                    <a:moveTo>
                      <a:pt x="0" y="366712"/>
                    </a:moveTo>
                    <a:lnTo>
                      <a:pt x="378144" y="366712"/>
                    </a:lnTo>
                    <a:lnTo>
                      <a:pt x="378144" y="412431"/>
                    </a:lnTo>
                    <a:lnTo>
                      <a:pt x="0" y="412431"/>
                    </a:lnTo>
                    <a:close/>
                    <a:moveTo>
                      <a:pt x="0" y="242887"/>
                    </a:moveTo>
                    <a:lnTo>
                      <a:pt x="378144" y="242887"/>
                    </a:lnTo>
                    <a:lnTo>
                      <a:pt x="378144" y="288606"/>
                    </a:lnTo>
                    <a:lnTo>
                      <a:pt x="0" y="288606"/>
                    </a:lnTo>
                    <a:close/>
                    <a:moveTo>
                      <a:pt x="0" y="123825"/>
                    </a:moveTo>
                    <a:lnTo>
                      <a:pt x="378144" y="123825"/>
                    </a:lnTo>
                    <a:lnTo>
                      <a:pt x="378144" y="169544"/>
                    </a:lnTo>
                    <a:lnTo>
                      <a:pt x="0" y="169544"/>
                    </a:lnTo>
                    <a:close/>
                    <a:moveTo>
                      <a:pt x="0" y="0"/>
                    </a:moveTo>
                    <a:lnTo>
                      <a:pt x="378144" y="0"/>
                    </a:lnTo>
                    <a:lnTo>
                      <a:pt x="37814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2" name="正方形/長方形 361">
              <a:extLst>
                <a:ext uri="{FF2B5EF4-FFF2-40B4-BE49-F238E27FC236}">
                  <a16:creationId xmlns:a16="http://schemas.microsoft.com/office/drawing/2014/main" id="{2DA9CCFA-9D24-452A-A3CC-B5A43A2EBA11}"/>
                </a:ext>
              </a:extLst>
            </p:cNvPr>
            <p:cNvSpPr/>
            <p:nvPr/>
          </p:nvSpPr>
          <p:spPr bwMode="auto">
            <a:xfrm rot="2700000">
              <a:off x="9515947" y="644470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8B9514C4-7EFB-4DC5-88DB-6600E11041BC}"/>
              </a:ext>
            </a:extLst>
          </p:cNvPr>
          <p:cNvGrpSpPr/>
          <p:nvPr/>
        </p:nvGrpSpPr>
        <p:grpSpPr>
          <a:xfrm>
            <a:off x="3710669" y="925527"/>
            <a:ext cx="2514804" cy="2514802"/>
            <a:chOff x="13122397" y="2393406"/>
            <a:chExt cx="2817547" cy="2817544"/>
          </a:xfrm>
        </p:grpSpPr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7C975ABA-A5F8-4055-ABA2-44B1304EE930}"/>
                </a:ext>
              </a:extLst>
            </p:cNvPr>
            <p:cNvGrpSpPr/>
            <p:nvPr/>
          </p:nvGrpSpPr>
          <p:grpSpPr>
            <a:xfrm>
              <a:off x="13122397" y="2393406"/>
              <a:ext cx="2817547" cy="2817544"/>
              <a:chOff x="7944476" y="4823836"/>
              <a:chExt cx="1629386" cy="1629384"/>
            </a:xfrm>
          </p:grpSpPr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7C088698-45A5-4BF5-B764-81411F7489A4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AD73DCF6-056F-4575-A28A-FE57EEECEEBE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05" name="グループ化 404">
                    <a:extLst>
                      <a:ext uri="{FF2B5EF4-FFF2-40B4-BE49-F238E27FC236}">
                        <a16:creationId xmlns:a16="http://schemas.microsoft.com/office/drawing/2014/main" id="{D277F19C-AEC1-47E1-9BDE-73CDA9BD7470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07" name="楕円 406">
                      <a:extLst>
                        <a:ext uri="{FF2B5EF4-FFF2-40B4-BE49-F238E27FC236}">
                          <a16:creationId xmlns:a16="http://schemas.microsoft.com/office/drawing/2014/main" id="{CDA1D02A-14F7-4B8F-A4C3-27E2C9EB88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8" name="楕円 407">
                      <a:extLst>
                        <a:ext uri="{FF2B5EF4-FFF2-40B4-BE49-F238E27FC236}">
                          <a16:creationId xmlns:a16="http://schemas.microsoft.com/office/drawing/2014/main" id="{06F4E65C-55E1-4936-B92B-1852544C5C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06" name="&quot;禁止&quot;マーク 405">
                    <a:extLst>
                      <a:ext uri="{FF2B5EF4-FFF2-40B4-BE49-F238E27FC236}">
                        <a16:creationId xmlns:a16="http://schemas.microsoft.com/office/drawing/2014/main" id="{B259EDB5-D7AA-48C7-9500-13B7638660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04" name="&quot;禁止&quot;マーク 403">
                  <a:extLst>
                    <a:ext uri="{FF2B5EF4-FFF2-40B4-BE49-F238E27FC236}">
                      <a16:creationId xmlns:a16="http://schemas.microsoft.com/office/drawing/2014/main" id="{3D63850C-B0D5-4C23-929C-6C070987988D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02" name="&quot;禁止&quot;マーク 401">
                <a:extLst>
                  <a:ext uri="{FF2B5EF4-FFF2-40B4-BE49-F238E27FC236}">
                    <a16:creationId xmlns:a16="http://schemas.microsoft.com/office/drawing/2014/main" id="{1031DB8E-0910-4B80-AA7B-F5326E9C7D13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5" name="正方形/長方形 384">
              <a:extLst>
                <a:ext uri="{FF2B5EF4-FFF2-40B4-BE49-F238E27FC236}">
                  <a16:creationId xmlns:a16="http://schemas.microsoft.com/office/drawing/2014/main" id="{E520BDEE-EEAE-431B-8294-E42015C07527}"/>
                </a:ext>
              </a:extLst>
            </p:cNvPr>
            <p:cNvSpPr/>
            <p:nvPr/>
          </p:nvSpPr>
          <p:spPr bwMode="auto">
            <a:xfrm rot="2700000">
              <a:off x="13239095" y="3734690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021909AF-20E7-4E41-9E3B-C6A75C2FF1C4}"/>
                </a:ext>
              </a:extLst>
            </p:cNvPr>
            <p:cNvGrpSpPr/>
            <p:nvPr/>
          </p:nvGrpSpPr>
          <p:grpSpPr>
            <a:xfrm>
              <a:off x="13805428" y="2782059"/>
              <a:ext cx="1428547" cy="2098450"/>
              <a:chOff x="13276973" y="5357633"/>
              <a:chExt cx="1428547" cy="2098450"/>
            </a:xfrm>
          </p:grpSpPr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3916887D-418F-42C6-BD7A-16DDB7BB9573}"/>
                  </a:ext>
                </a:extLst>
              </p:cNvPr>
              <p:cNvGrpSpPr/>
              <p:nvPr/>
            </p:nvGrpSpPr>
            <p:grpSpPr>
              <a:xfrm>
                <a:off x="13276973" y="6103580"/>
                <a:ext cx="344073" cy="573998"/>
                <a:chOff x="8639707" y="5126550"/>
                <a:chExt cx="982821" cy="1639587"/>
              </a:xfrm>
            </p:grpSpPr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D5C887DC-FBDF-4AB9-AAE3-9F3936E09B09}"/>
                    </a:ext>
                  </a:extLst>
                </p:cNvPr>
                <p:cNvSpPr/>
                <p:nvPr/>
              </p:nvSpPr>
              <p:spPr bwMode="auto">
                <a:xfrm>
                  <a:off x="8639707" y="5126550"/>
                  <a:ext cx="980543" cy="475329"/>
                </a:xfrm>
                <a:prstGeom prst="ellipse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CB145270-AFEF-475F-AF29-13480ED350A0}"/>
                    </a:ext>
                  </a:extLst>
                </p:cNvPr>
                <p:cNvSpPr/>
                <p:nvPr/>
              </p:nvSpPr>
              <p:spPr bwMode="auto">
                <a:xfrm>
                  <a:off x="8639707" y="5149850"/>
                  <a:ext cx="980543" cy="484395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D97361E6-C39E-4D6C-9CFE-67E9B08F590E}"/>
                    </a:ext>
                  </a:extLst>
                </p:cNvPr>
                <p:cNvSpPr/>
                <p:nvPr/>
              </p:nvSpPr>
              <p:spPr bwMode="auto">
                <a:xfrm>
                  <a:off x="8645686" y="5364215"/>
                  <a:ext cx="969802" cy="1367515"/>
                </a:xfrm>
                <a:custGeom>
                  <a:avLst/>
                  <a:gdLst>
                    <a:gd name="connsiteX0" fmla="*/ 0 w 981760"/>
                    <a:gd name="connsiteY0" fmla="*/ 0 h 1367515"/>
                    <a:gd name="connsiteX1" fmla="*/ 216424 w 981760"/>
                    <a:gd name="connsiteY1" fmla="*/ 172848 h 1367515"/>
                    <a:gd name="connsiteX2" fmla="*/ 490880 w 981760"/>
                    <a:gd name="connsiteY2" fmla="*/ 208447 h 1367515"/>
                    <a:gd name="connsiteX3" fmla="*/ 981760 w 981760"/>
                    <a:gd name="connsiteY3" fmla="*/ 0 h 1367515"/>
                    <a:gd name="connsiteX4" fmla="*/ 981760 w 981760"/>
                    <a:gd name="connsiteY4" fmla="*/ 1159068 h 1367515"/>
                    <a:gd name="connsiteX5" fmla="*/ 490880 w 981760"/>
                    <a:gd name="connsiteY5" fmla="*/ 1367515 h 1367515"/>
                    <a:gd name="connsiteX6" fmla="*/ 216424 w 981760"/>
                    <a:gd name="connsiteY6" fmla="*/ 1331916 h 1367515"/>
                    <a:gd name="connsiteX7" fmla="*/ 0 w 981760"/>
                    <a:gd name="connsiteY7" fmla="*/ 1159068 h 1367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1367515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1159068"/>
                      </a:lnTo>
                      <a:cubicBezTo>
                        <a:pt x="981760" y="1274190"/>
                        <a:pt x="761986" y="1367515"/>
                        <a:pt x="490880" y="1367515"/>
                      </a:cubicBezTo>
                      <a:cubicBezTo>
                        <a:pt x="389215" y="1367515"/>
                        <a:pt x="294769" y="1354391"/>
                        <a:pt x="216424" y="1331916"/>
                      </a:cubicBezTo>
                      <a:cubicBezTo>
                        <a:pt x="85849" y="1294456"/>
                        <a:pt x="0" y="1231019"/>
                        <a:pt x="0" y="11590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04ED2C9-13BF-439D-BDD3-771538ACB8DE}"/>
                    </a:ext>
                  </a:extLst>
                </p:cNvPr>
                <p:cNvSpPr/>
                <p:nvPr/>
              </p:nvSpPr>
              <p:spPr bwMode="auto">
                <a:xfrm>
                  <a:off x="8640768" y="6505303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6FBEAEDA-7FE0-422B-97C2-068AC7E5F72C}"/>
                    </a:ext>
                  </a:extLst>
                </p:cNvPr>
                <p:cNvSpPr/>
                <p:nvPr/>
              </p:nvSpPr>
              <p:spPr bwMode="auto">
                <a:xfrm>
                  <a:off x="8640768" y="5355160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0" name="涙形 399">
                  <a:extLst>
                    <a:ext uri="{FF2B5EF4-FFF2-40B4-BE49-F238E27FC236}">
                      <a16:creationId xmlns:a16="http://schemas.microsoft.com/office/drawing/2014/main" id="{4C1A2D0E-5FA4-4AB4-8231-5E961D223104}"/>
                    </a:ext>
                  </a:extLst>
                </p:cNvPr>
                <p:cNvSpPr/>
                <p:nvPr/>
              </p:nvSpPr>
              <p:spPr bwMode="auto">
                <a:xfrm>
                  <a:off x="8893013" y="5353998"/>
                  <a:ext cx="236068" cy="146058"/>
                </a:xfrm>
                <a:prstGeom prst="teardrop">
                  <a:avLst>
                    <a:gd name="adj" fmla="val 108070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C2E7EAC6-9D3D-470F-A4D8-FE0375CB63A6}"/>
                  </a:ext>
                </a:extLst>
              </p:cNvPr>
              <p:cNvGrpSpPr/>
              <p:nvPr/>
            </p:nvGrpSpPr>
            <p:grpSpPr>
              <a:xfrm flipH="1">
                <a:off x="13847986" y="5357633"/>
                <a:ext cx="857534" cy="2098450"/>
                <a:chOff x="-2488456" y="4813127"/>
                <a:chExt cx="1143837" cy="2799054"/>
              </a:xfrm>
            </p:grpSpPr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E0657659-4878-4EA2-8D4B-CB8EE2CDF088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794E98E2-73B3-470E-8A19-775E3C17758A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2" name="台形 391">
                  <a:extLst>
                    <a:ext uri="{FF2B5EF4-FFF2-40B4-BE49-F238E27FC236}">
                      <a16:creationId xmlns:a16="http://schemas.microsoft.com/office/drawing/2014/main" id="{2951664D-BA96-4153-A6DD-F206D9451826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B4D99E34-8EEF-46C1-84A6-CA2D13578111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0D638066-5326-448A-ACDC-C489DAF7D1EA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828A662-779E-4D13-9E6F-DB170EEF1A55}"/>
                  </a:ext>
                </a:extLst>
              </p:cNvPr>
              <p:cNvSpPr/>
              <p:nvPr/>
            </p:nvSpPr>
            <p:spPr bwMode="auto">
              <a:xfrm rot="16991981">
                <a:off x="13641205" y="6108379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C719FDC8-E568-4FAD-9FD6-2380DF869A68}"/>
              </a:ext>
            </a:extLst>
          </p:cNvPr>
          <p:cNvGrpSpPr/>
          <p:nvPr/>
        </p:nvGrpSpPr>
        <p:grpSpPr>
          <a:xfrm>
            <a:off x="6669769" y="969977"/>
            <a:ext cx="2514804" cy="2514802"/>
            <a:chOff x="12995397" y="-476794"/>
            <a:chExt cx="2817547" cy="2817544"/>
          </a:xfrm>
        </p:grpSpPr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72451BAF-8AA7-4458-AAC5-E4A119FF37BD}"/>
                </a:ext>
              </a:extLst>
            </p:cNvPr>
            <p:cNvGrpSpPr/>
            <p:nvPr/>
          </p:nvGrpSpPr>
          <p:grpSpPr>
            <a:xfrm>
              <a:off x="12995397" y="-476794"/>
              <a:ext cx="2817547" cy="2817544"/>
              <a:chOff x="7944476" y="4823836"/>
              <a:chExt cx="1629386" cy="1629384"/>
            </a:xfrm>
          </p:grpSpPr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829E7308-060C-47A2-ADEF-4915D821BEBC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9DDE42BA-0588-4FA9-9644-F9F465DD7757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ADF628AA-B404-4561-AB40-84C76FBBB19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31" name="楕円 430">
                      <a:extLst>
                        <a:ext uri="{FF2B5EF4-FFF2-40B4-BE49-F238E27FC236}">
                          <a16:creationId xmlns:a16="http://schemas.microsoft.com/office/drawing/2014/main" id="{BCD9EAC0-E026-4AD9-9BFD-99065B2A96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2" name="楕円 431">
                      <a:extLst>
                        <a:ext uri="{FF2B5EF4-FFF2-40B4-BE49-F238E27FC236}">
                          <a16:creationId xmlns:a16="http://schemas.microsoft.com/office/drawing/2014/main" id="{6D33EE87-46D9-4D39-A9AE-CD2446BCD3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30" name="&quot;禁止&quot;マーク 429">
                    <a:extLst>
                      <a:ext uri="{FF2B5EF4-FFF2-40B4-BE49-F238E27FC236}">
                        <a16:creationId xmlns:a16="http://schemas.microsoft.com/office/drawing/2014/main" id="{558CCAE1-456E-4A01-B4C4-D84E7862B9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28" name="&quot;禁止&quot;マーク 427">
                  <a:extLst>
                    <a:ext uri="{FF2B5EF4-FFF2-40B4-BE49-F238E27FC236}">
                      <a16:creationId xmlns:a16="http://schemas.microsoft.com/office/drawing/2014/main" id="{7518F4F5-E8BD-4670-BB31-882EEC866D6E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26" name="&quot;禁止&quot;マーク 425">
                <a:extLst>
                  <a:ext uri="{FF2B5EF4-FFF2-40B4-BE49-F238E27FC236}">
                    <a16:creationId xmlns:a16="http://schemas.microsoft.com/office/drawing/2014/main" id="{E40CCA32-25D9-4393-912A-D923E4E28D5F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AA2EE637-2395-4840-85B6-E2AD5DA095DB}"/>
                </a:ext>
              </a:extLst>
            </p:cNvPr>
            <p:cNvGrpSpPr/>
            <p:nvPr/>
          </p:nvGrpSpPr>
          <p:grpSpPr>
            <a:xfrm>
              <a:off x="13462819" y="-154167"/>
              <a:ext cx="1776101" cy="2098450"/>
              <a:chOff x="10897419" y="2804933"/>
              <a:chExt cx="1776101" cy="2098450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C4E2705F-F29B-489C-9072-DA0803E9FA18}"/>
                  </a:ext>
                </a:extLst>
              </p:cNvPr>
              <p:cNvGrpSpPr/>
              <p:nvPr/>
            </p:nvGrpSpPr>
            <p:grpSpPr>
              <a:xfrm rot="500657">
                <a:off x="10897419" y="3298283"/>
                <a:ext cx="1058310" cy="1241643"/>
                <a:chOff x="1105592" y="3055551"/>
                <a:chExt cx="925280" cy="1085568"/>
              </a:xfrm>
              <a:solidFill>
                <a:srgbClr val="FFFFFF">
                  <a:lumMod val="85000"/>
                </a:srgbClr>
              </a:solidFill>
            </p:grpSpPr>
            <p:sp>
              <p:nvSpPr>
                <p:cNvPr id="421" name="正方形/長方形 420">
                  <a:extLst>
                    <a:ext uri="{FF2B5EF4-FFF2-40B4-BE49-F238E27FC236}">
                      <a16:creationId xmlns:a16="http://schemas.microsoft.com/office/drawing/2014/main" id="{A591142A-0473-4942-9E20-4EB438708F37}"/>
                    </a:ext>
                  </a:extLst>
                </p:cNvPr>
                <p:cNvSpPr/>
                <p:nvPr/>
              </p:nvSpPr>
              <p:spPr bwMode="auto">
                <a:xfrm>
                  <a:off x="1216112" y="3768701"/>
                  <a:ext cx="705462" cy="90010"/>
                </a:xfrm>
                <a:prstGeom prst="rect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2" name="正方形/長方形 421">
                  <a:extLst>
                    <a:ext uri="{FF2B5EF4-FFF2-40B4-BE49-F238E27FC236}">
                      <a16:creationId xmlns:a16="http://schemas.microsoft.com/office/drawing/2014/main" id="{8031B81B-4DCA-482F-A95C-648F8C50D46D}"/>
                    </a:ext>
                  </a:extLst>
                </p:cNvPr>
                <p:cNvSpPr/>
                <p:nvPr/>
              </p:nvSpPr>
              <p:spPr bwMode="auto">
                <a:xfrm>
                  <a:off x="1276310" y="3421039"/>
                  <a:ext cx="585065" cy="90010"/>
                </a:xfrm>
                <a:prstGeom prst="rect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53AE0F46-49FD-43AF-BB18-9B0B9BF1AFD1}"/>
                    </a:ext>
                  </a:extLst>
                </p:cNvPr>
                <p:cNvSpPr/>
                <p:nvPr/>
              </p:nvSpPr>
              <p:spPr bwMode="auto">
                <a:xfrm>
                  <a:off x="1105592" y="3060999"/>
                  <a:ext cx="925280" cy="1080120"/>
                </a:xfrm>
                <a:custGeom>
                  <a:avLst/>
                  <a:gdLst>
                    <a:gd name="connsiteX0" fmla="*/ 608368 w 925280"/>
                    <a:gd name="connsiteY0" fmla="*/ 0 h 1080120"/>
                    <a:gd name="connsiteX1" fmla="*/ 693960 w 925280"/>
                    <a:gd name="connsiteY1" fmla="*/ 0 h 1080120"/>
                    <a:gd name="connsiteX2" fmla="*/ 925280 w 925280"/>
                    <a:gd name="connsiteY2" fmla="*/ 1080120 h 1080120"/>
                    <a:gd name="connsiteX3" fmla="*/ 841619 w 925280"/>
                    <a:gd name="connsiteY3" fmla="*/ 1080120 h 1080120"/>
                    <a:gd name="connsiteX4" fmla="*/ 231320 w 925280"/>
                    <a:gd name="connsiteY4" fmla="*/ 0 h 1080120"/>
                    <a:gd name="connsiteX5" fmla="*/ 316912 w 925280"/>
                    <a:gd name="connsiteY5" fmla="*/ 0 h 1080120"/>
                    <a:gd name="connsiteX6" fmla="*/ 83661 w 925280"/>
                    <a:gd name="connsiteY6" fmla="*/ 1080120 h 1080120"/>
                    <a:gd name="connsiteX7" fmla="*/ 0 w 925280"/>
                    <a:gd name="connsiteY7" fmla="*/ 1080120 h 108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5280" h="1080120">
                      <a:moveTo>
                        <a:pt x="608368" y="0"/>
                      </a:moveTo>
                      <a:lnTo>
                        <a:pt x="693960" y="0"/>
                      </a:lnTo>
                      <a:lnTo>
                        <a:pt x="925280" y="1080120"/>
                      </a:lnTo>
                      <a:lnTo>
                        <a:pt x="841619" y="1080120"/>
                      </a:lnTo>
                      <a:close/>
                      <a:moveTo>
                        <a:pt x="231320" y="0"/>
                      </a:moveTo>
                      <a:lnTo>
                        <a:pt x="316912" y="0"/>
                      </a:lnTo>
                      <a:lnTo>
                        <a:pt x="83661" y="1080120"/>
                      </a:lnTo>
                      <a:lnTo>
                        <a:pt x="0" y="10801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A8919E2F-5FC0-4359-8CF6-AD33BE9632C4}"/>
                    </a:ext>
                  </a:extLst>
                </p:cNvPr>
                <p:cNvSpPr/>
                <p:nvPr/>
              </p:nvSpPr>
              <p:spPr bwMode="auto">
                <a:xfrm>
                  <a:off x="1304220" y="3055551"/>
                  <a:ext cx="529246" cy="96621"/>
                </a:xfrm>
                <a:prstGeom prst="round2SameRect">
                  <a:avLst>
                    <a:gd name="adj1" fmla="val 28531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F08CC74D-D77B-4035-A8AC-2DB236A99AC0}"/>
                  </a:ext>
                </a:extLst>
              </p:cNvPr>
              <p:cNvGrpSpPr/>
              <p:nvPr/>
            </p:nvGrpSpPr>
            <p:grpSpPr>
              <a:xfrm flipH="1">
                <a:off x="11815986" y="2804933"/>
                <a:ext cx="857534" cy="2098450"/>
                <a:chOff x="-2488456" y="4813127"/>
                <a:chExt cx="1143837" cy="2799054"/>
              </a:xfrm>
            </p:grpSpPr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1F4DFCF1-4B8C-4DB7-867A-D6B8669BA5E3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7" name="四角形: 角を丸くする 416">
                  <a:extLst>
                    <a:ext uri="{FF2B5EF4-FFF2-40B4-BE49-F238E27FC236}">
                      <a16:creationId xmlns:a16="http://schemas.microsoft.com/office/drawing/2014/main" id="{7E52EDC0-5A71-479A-BE07-7CF6EC44CC5D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8" name="台形 417">
                  <a:extLst>
                    <a:ext uri="{FF2B5EF4-FFF2-40B4-BE49-F238E27FC236}">
                      <a16:creationId xmlns:a16="http://schemas.microsoft.com/office/drawing/2014/main" id="{4E27D9D0-061E-4DCF-AA11-FA5C40C7879D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9" name="台形 418">
                  <a:extLst>
                    <a:ext uri="{FF2B5EF4-FFF2-40B4-BE49-F238E27FC236}">
                      <a16:creationId xmlns:a16="http://schemas.microsoft.com/office/drawing/2014/main" id="{B42A600D-ADC3-4468-934D-1B77113C2CA8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6F321298-4733-4EFB-AAA5-50052E5581AA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93EE696-FCBE-4E66-83B8-79E2B8BF5CBB}"/>
                  </a:ext>
                </a:extLst>
              </p:cNvPr>
              <p:cNvSpPr/>
              <p:nvPr/>
            </p:nvSpPr>
            <p:spPr bwMode="auto">
              <a:xfrm rot="16991981">
                <a:off x="11609205" y="3555679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75C706B3-311A-43FE-B8A8-365C4A3661C2}"/>
                </a:ext>
              </a:extLst>
            </p:cNvPr>
            <p:cNvSpPr/>
            <p:nvPr/>
          </p:nvSpPr>
          <p:spPr bwMode="auto">
            <a:xfrm rot="2700000">
              <a:off x="13112095" y="864490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BAA73455-E000-45F8-8D97-6DCCF5748FFC}"/>
              </a:ext>
            </a:extLst>
          </p:cNvPr>
          <p:cNvGrpSpPr/>
          <p:nvPr/>
        </p:nvGrpSpPr>
        <p:grpSpPr>
          <a:xfrm>
            <a:off x="768571" y="3813343"/>
            <a:ext cx="2514804" cy="2514802"/>
            <a:chOff x="9780249" y="-1538678"/>
            <a:chExt cx="2817547" cy="2817544"/>
          </a:xfrm>
        </p:grpSpPr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7515E995-47C8-4FFB-BA17-7D00A5BF06FB}"/>
                </a:ext>
              </a:extLst>
            </p:cNvPr>
            <p:cNvGrpSpPr/>
            <p:nvPr/>
          </p:nvGrpSpPr>
          <p:grpSpPr>
            <a:xfrm>
              <a:off x="9780249" y="-1538678"/>
              <a:ext cx="2817547" cy="2817544"/>
              <a:chOff x="7944476" y="4823836"/>
              <a:chExt cx="1629386" cy="1629384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0F9EECF-EC06-4D80-8D02-91E8FF6E5EBB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0B7FED3E-A915-40F9-97BF-DB57F2B37947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2377DC93-1AC1-47EF-8248-59D37A794363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53" name="楕円 452">
                      <a:extLst>
                        <a:ext uri="{FF2B5EF4-FFF2-40B4-BE49-F238E27FC236}">
                          <a16:creationId xmlns:a16="http://schemas.microsoft.com/office/drawing/2014/main" id="{817EA5D1-F739-462A-B38E-35E5F4A98F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4" name="楕円 453">
                      <a:extLst>
                        <a:ext uri="{FF2B5EF4-FFF2-40B4-BE49-F238E27FC236}">
                          <a16:creationId xmlns:a16="http://schemas.microsoft.com/office/drawing/2014/main" id="{7DAC1580-934C-4431-8244-3DE972F4FF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52" name="&quot;禁止&quot;マーク 451">
                    <a:extLst>
                      <a:ext uri="{FF2B5EF4-FFF2-40B4-BE49-F238E27FC236}">
                        <a16:creationId xmlns:a16="http://schemas.microsoft.com/office/drawing/2014/main" id="{8A4CEBDC-714F-4022-9143-0A0AE6103B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50" name="&quot;禁止&quot;マーク 449">
                  <a:extLst>
                    <a:ext uri="{FF2B5EF4-FFF2-40B4-BE49-F238E27FC236}">
                      <a16:creationId xmlns:a16="http://schemas.microsoft.com/office/drawing/2014/main" id="{722566AB-DC9A-4583-8B3C-626B13F13777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8" name="&quot;禁止&quot;マーク 447">
                <a:extLst>
                  <a:ext uri="{FF2B5EF4-FFF2-40B4-BE49-F238E27FC236}">
                    <a16:creationId xmlns:a16="http://schemas.microsoft.com/office/drawing/2014/main" id="{1A093DF5-4064-4B06-B419-5F8825A4BBB1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705C55B8-FDA9-441A-80F9-52488C7EF07B}"/>
                </a:ext>
              </a:extLst>
            </p:cNvPr>
            <p:cNvGrpSpPr/>
            <p:nvPr/>
          </p:nvGrpSpPr>
          <p:grpSpPr>
            <a:xfrm>
              <a:off x="10283395" y="-1154457"/>
              <a:ext cx="1617099" cy="2098450"/>
              <a:chOff x="7659532" y="-1565424"/>
              <a:chExt cx="1617099" cy="2098450"/>
            </a:xfrm>
          </p:grpSpPr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7F63D5C6-CCD9-40E2-A353-C36D53B01B78}"/>
                  </a:ext>
                </a:extLst>
              </p:cNvPr>
              <p:cNvSpPr/>
              <p:nvPr/>
            </p:nvSpPr>
            <p:spPr bwMode="auto">
              <a:xfrm>
                <a:off x="7659532" y="-957433"/>
                <a:ext cx="771718" cy="771718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08DCB921-A6B7-4447-9B57-EBC72A5A4BD6}"/>
                  </a:ext>
                </a:extLst>
              </p:cNvPr>
              <p:cNvGrpSpPr/>
              <p:nvPr/>
            </p:nvGrpSpPr>
            <p:grpSpPr>
              <a:xfrm>
                <a:off x="8175122" y="-1565424"/>
                <a:ext cx="1101509" cy="2098450"/>
                <a:chOff x="7817652" y="4019490"/>
                <a:chExt cx="1101509" cy="2098450"/>
              </a:xfrm>
            </p:grpSpPr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F1DAAEB2-88DD-4816-89EA-DFE3FEBB1533}"/>
                    </a:ext>
                  </a:extLst>
                </p:cNvPr>
                <p:cNvGrpSpPr/>
                <p:nvPr/>
              </p:nvGrpSpPr>
              <p:grpSpPr>
                <a:xfrm flipH="1">
                  <a:off x="8061627" y="4019490"/>
                  <a:ext cx="857534" cy="2098450"/>
                  <a:chOff x="-2488456" y="4813127"/>
                  <a:chExt cx="1143837" cy="2799054"/>
                </a:xfrm>
              </p:grpSpPr>
              <p:sp>
                <p:nvSpPr>
                  <p:cNvPr id="442" name="楕円 441">
                    <a:extLst>
                      <a:ext uri="{FF2B5EF4-FFF2-40B4-BE49-F238E27FC236}">
                        <a16:creationId xmlns:a16="http://schemas.microsoft.com/office/drawing/2014/main" id="{C90ACFDD-E312-4F34-9ECF-22D941E3530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28595127-D7E0-4AB1-A99A-482590DC1AD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4" name="台形 443">
                    <a:extLst>
                      <a:ext uri="{FF2B5EF4-FFF2-40B4-BE49-F238E27FC236}">
                        <a16:creationId xmlns:a16="http://schemas.microsoft.com/office/drawing/2014/main" id="{EE85375B-4FB6-4A5C-B7B5-60FF10F528A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5" name="台形 444">
                    <a:extLst>
                      <a:ext uri="{FF2B5EF4-FFF2-40B4-BE49-F238E27FC236}">
                        <a16:creationId xmlns:a16="http://schemas.microsoft.com/office/drawing/2014/main" id="{95F79672-DC30-4DD9-9022-484660E06AC6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FB8B0939-7B6A-42D8-9CEE-99468153E879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260288" y="6701563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0C583AD0-173A-47B0-AE91-60A209B85E89}"/>
                    </a:ext>
                  </a:extLst>
                </p:cNvPr>
                <p:cNvSpPr/>
                <p:nvPr/>
              </p:nvSpPr>
              <p:spPr bwMode="auto">
                <a:xfrm rot="15778904">
                  <a:off x="7893332" y="4894393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39" name="テキスト ボックス 438">
                <a:extLst>
                  <a:ext uri="{FF2B5EF4-FFF2-40B4-BE49-F238E27FC236}">
                    <a16:creationId xmlns:a16="http://schemas.microsoft.com/office/drawing/2014/main" id="{A50D99D8-DFBA-4993-B5BD-B4BBFCEEC9D0}"/>
                  </a:ext>
                </a:extLst>
              </p:cNvPr>
              <p:cNvSpPr txBox="1"/>
              <p:nvPr/>
            </p:nvSpPr>
            <p:spPr>
              <a:xfrm>
                <a:off x="7834966" y="-792479"/>
                <a:ext cx="486074" cy="4638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？</a:t>
                </a:r>
              </a:p>
            </p:txBody>
          </p:sp>
        </p:grpSp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308CA7CD-7569-4847-8A3C-B76E83E87B3A}"/>
                </a:ext>
              </a:extLst>
            </p:cNvPr>
            <p:cNvSpPr/>
            <p:nvPr/>
          </p:nvSpPr>
          <p:spPr bwMode="auto">
            <a:xfrm rot="2700000">
              <a:off x="9896947" y="-19739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A1E139C7-04E2-4378-B3C0-5DBDBCB290B0}"/>
              </a:ext>
            </a:extLst>
          </p:cNvPr>
          <p:cNvGrpSpPr/>
          <p:nvPr/>
        </p:nvGrpSpPr>
        <p:grpSpPr>
          <a:xfrm>
            <a:off x="794945" y="948659"/>
            <a:ext cx="2514804" cy="2514802"/>
            <a:chOff x="3646149" y="-1779978"/>
            <a:chExt cx="2817547" cy="2817544"/>
          </a:xfrm>
        </p:grpSpPr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373C73AC-BA18-424F-A654-CA7CA0D8ADC9}"/>
                </a:ext>
              </a:extLst>
            </p:cNvPr>
            <p:cNvGrpSpPr/>
            <p:nvPr/>
          </p:nvGrpSpPr>
          <p:grpSpPr>
            <a:xfrm>
              <a:off x="3646149" y="-1779978"/>
              <a:ext cx="2817547" cy="2817544"/>
              <a:chOff x="7944476" y="4823836"/>
              <a:chExt cx="1629386" cy="1629384"/>
            </a:xfrm>
          </p:grpSpPr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C3F493EC-CDB3-43A5-8E2A-17FEAE0B113C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9E504BD2-B5BE-4E18-8ABF-5B55F9416453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610" name="グループ化 609">
                    <a:extLst>
                      <a:ext uri="{FF2B5EF4-FFF2-40B4-BE49-F238E27FC236}">
                        <a16:creationId xmlns:a16="http://schemas.microsoft.com/office/drawing/2014/main" id="{BB0834F2-8D56-46CA-B32F-7B2AF5B95B84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612" name="楕円 611">
                      <a:extLst>
                        <a:ext uri="{FF2B5EF4-FFF2-40B4-BE49-F238E27FC236}">
                          <a16:creationId xmlns:a16="http://schemas.microsoft.com/office/drawing/2014/main" id="{B5880C67-EA5A-49A5-9F4B-ECFED6CE49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AE5513C6-5CD1-4D86-8E39-60BB720B84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611" name="&quot;禁止&quot;マーク 610">
                    <a:extLst>
                      <a:ext uri="{FF2B5EF4-FFF2-40B4-BE49-F238E27FC236}">
                        <a16:creationId xmlns:a16="http://schemas.microsoft.com/office/drawing/2014/main" id="{90813B8C-C871-4A0B-8E34-0853BEBB65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9" name="&quot;禁止&quot;マーク 608">
                  <a:extLst>
                    <a:ext uri="{FF2B5EF4-FFF2-40B4-BE49-F238E27FC236}">
                      <a16:creationId xmlns:a16="http://schemas.microsoft.com/office/drawing/2014/main" id="{321B6DA6-53C4-4714-B6B0-9E0EB23B8D50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07" name="&quot;禁止&quot;マーク 606">
                <a:extLst>
                  <a:ext uri="{FF2B5EF4-FFF2-40B4-BE49-F238E27FC236}">
                    <a16:creationId xmlns:a16="http://schemas.microsoft.com/office/drawing/2014/main" id="{28F67580-349B-4FA4-A372-9E9EC0ED966E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0B8B0B1D-F5C2-471C-A66E-8616690F1B63}"/>
                </a:ext>
              </a:extLst>
            </p:cNvPr>
            <p:cNvGrpSpPr/>
            <p:nvPr/>
          </p:nvGrpSpPr>
          <p:grpSpPr>
            <a:xfrm>
              <a:off x="4367408" y="-1462267"/>
              <a:ext cx="1308412" cy="2098450"/>
              <a:chOff x="2068708" y="2944633"/>
              <a:chExt cx="1308412" cy="2098450"/>
            </a:xfrm>
          </p:grpSpPr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74315032-89FA-4016-AE74-4DE089B6BE1F}"/>
                  </a:ext>
                </a:extLst>
              </p:cNvPr>
              <p:cNvGrpSpPr/>
              <p:nvPr/>
            </p:nvGrpSpPr>
            <p:grpSpPr>
              <a:xfrm rot="21440317">
                <a:off x="2068708" y="4067584"/>
                <a:ext cx="322138" cy="745405"/>
                <a:chOff x="6007917" y="4039800"/>
                <a:chExt cx="748618" cy="1732250"/>
              </a:xfrm>
            </p:grpSpPr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AC6FFCD8-7DF4-4E8A-BA05-F18663856FBD}"/>
                    </a:ext>
                  </a:extLst>
                </p:cNvPr>
                <p:cNvSpPr/>
                <p:nvPr/>
              </p:nvSpPr>
              <p:spPr>
                <a:xfrm rot="143306">
                  <a:off x="6007917" y="4089383"/>
                  <a:ext cx="748618" cy="1682667"/>
                </a:xfrm>
                <a:custGeom>
                  <a:avLst/>
                  <a:gdLst>
                    <a:gd name="connsiteX0" fmla="*/ 373810 w 1059805"/>
                    <a:gd name="connsiteY0" fmla="*/ 0 h 2723877"/>
                    <a:gd name="connsiteX1" fmla="*/ 685290 w 1059805"/>
                    <a:gd name="connsiteY1" fmla="*/ 0 h 2723877"/>
                    <a:gd name="connsiteX2" fmla="*/ 713101 w 1059805"/>
                    <a:gd name="connsiteY2" fmla="*/ 27811 h 2723877"/>
                    <a:gd name="connsiteX3" fmla="*/ 713100 w 1059805"/>
                    <a:gd name="connsiteY3" fmla="*/ 27811 h 2723877"/>
                    <a:gd name="connsiteX4" fmla="*/ 704954 w 1059805"/>
                    <a:gd name="connsiteY4" fmla="*/ 47476 h 2723877"/>
                    <a:gd name="connsiteX5" fmla="*/ 702077 w 1059805"/>
                    <a:gd name="connsiteY5" fmla="*/ 48668 h 2723877"/>
                    <a:gd name="connsiteX6" fmla="*/ 704955 w 1059805"/>
                    <a:gd name="connsiteY6" fmla="*/ 49861 h 2723877"/>
                    <a:gd name="connsiteX7" fmla="*/ 713101 w 1059805"/>
                    <a:gd name="connsiteY7" fmla="*/ 69526 h 2723877"/>
                    <a:gd name="connsiteX8" fmla="*/ 713100 w 1059805"/>
                    <a:gd name="connsiteY8" fmla="*/ 69526 h 2723877"/>
                    <a:gd name="connsiteX9" fmla="*/ 704954 w 1059805"/>
                    <a:gd name="connsiteY9" fmla="*/ 89191 h 2723877"/>
                    <a:gd name="connsiteX10" fmla="*/ 702075 w 1059805"/>
                    <a:gd name="connsiteY10" fmla="*/ 90384 h 2723877"/>
                    <a:gd name="connsiteX11" fmla="*/ 704955 w 1059805"/>
                    <a:gd name="connsiteY11" fmla="*/ 91577 h 2723877"/>
                    <a:gd name="connsiteX12" fmla="*/ 713101 w 1059805"/>
                    <a:gd name="connsiteY12" fmla="*/ 111242 h 2723877"/>
                    <a:gd name="connsiteX13" fmla="*/ 713100 w 1059805"/>
                    <a:gd name="connsiteY13" fmla="*/ 111242 h 2723877"/>
                    <a:gd name="connsiteX14" fmla="*/ 707791 w 1059805"/>
                    <a:gd name="connsiteY14" fmla="*/ 124061 h 2723877"/>
                    <a:gd name="connsiteX15" fmla="*/ 709392 w 1059805"/>
                    <a:gd name="connsiteY15" fmla="*/ 127928 h 2723877"/>
                    <a:gd name="connsiteX16" fmla="*/ 709392 w 1059805"/>
                    <a:gd name="connsiteY16" fmla="*/ 186021 h 2723877"/>
                    <a:gd name="connsiteX17" fmla="*/ 716190 w 1059805"/>
                    <a:gd name="connsiteY17" fmla="*/ 186021 h 2723877"/>
                    <a:gd name="connsiteX18" fmla="*/ 748327 w 1059805"/>
                    <a:gd name="connsiteY18" fmla="*/ 218157 h 2723877"/>
                    <a:gd name="connsiteX19" fmla="*/ 748326 w 1059805"/>
                    <a:gd name="connsiteY19" fmla="*/ 218157 h 2723877"/>
                    <a:gd name="connsiteX20" fmla="*/ 738914 w 1059805"/>
                    <a:gd name="connsiteY20" fmla="*/ 240882 h 2723877"/>
                    <a:gd name="connsiteX21" fmla="*/ 718824 w 1059805"/>
                    <a:gd name="connsiteY21" fmla="*/ 249203 h 2723877"/>
                    <a:gd name="connsiteX22" fmla="*/ 787200 w 1059805"/>
                    <a:gd name="connsiteY22" fmla="*/ 616284 h 2723877"/>
                    <a:gd name="connsiteX23" fmla="*/ 826176 w 1059805"/>
                    <a:gd name="connsiteY23" fmla="*/ 637440 h 2723877"/>
                    <a:gd name="connsiteX24" fmla="*/ 1059805 w 1059805"/>
                    <a:gd name="connsiteY24" fmla="*/ 1076843 h 2723877"/>
                    <a:gd name="connsiteX25" fmla="*/ 1059805 w 1059805"/>
                    <a:gd name="connsiteY25" fmla="*/ 2338136 h 2723877"/>
                    <a:gd name="connsiteX26" fmla="*/ 1057719 w 1059805"/>
                    <a:gd name="connsiteY26" fmla="*/ 2358832 h 2723877"/>
                    <a:gd name="connsiteX27" fmla="*/ 1059805 w 1059805"/>
                    <a:gd name="connsiteY27" fmla="*/ 2372613 h 2723877"/>
                    <a:gd name="connsiteX28" fmla="*/ 532285 w 1059805"/>
                    <a:gd name="connsiteY28" fmla="*/ 2723877 h 2723877"/>
                    <a:gd name="connsiteX29" fmla="*/ 15483 w 1059805"/>
                    <a:gd name="connsiteY29" fmla="*/ 2443405 h 2723877"/>
                    <a:gd name="connsiteX30" fmla="*/ 7002 w 1059805"/>
                    <a:gd name="connsiteY30" fmla="*/ 2387389 h 2723877"/>
                    <a:gd name="connsiteX31" fmla="*/ 3986 w 1059805"/>
                    <a:gd name="connsiteY31" fmla="*/ 2377671 h 2723877"/>
                    <a:gd name="connsiteX32" fmla="*/ 0 w 1059805"/>
                    <a:gd name="connsiteY32" fmla="*/ 2338136 h 2723877"/>
                    <a:gd name="connsiteX33" fmla="*/ 0 w 1059805"/>
                    <a:gd name="connsiteY33" fmla="*/ 1076843 h 2723877"/>
                    <a:gd name="connsiteX34" fmla="*/ 233629 w 1059805"/>
                    <a:gd name="connsiteY34" fmla="*/ 637440 h 2723877"/>
                    <a:gd name="connsiteX35" fmla="*/ 280070 w 1059805"/>
                    <a:gd name="connsiteY35" fmla="*/ 612232 h 2723877"/>
                    <a:gd name="connsiteX36" fmla="*/ 347488 w 1059805"/>
                    <a:gd name="connsiteY36" fmla="*/ 250293 h 2723877"/>
                    <a:gd name="connsiteX37" fmla="*/ 342910 w 1059805"/>
                    <a:gd name="connsiteY37" fmla="*/ 250293 h 2723877"/>
                    <a:gd name="connsiteX38" fmla="*/ 320186 w 1059805"/>
                    <a:gd name="connsiteY38" fmla="*/ 240881 h 2723877"/>
                    <a:gd name="connsiteX39" fmla="*/ 310773 w 1059805"/>
                    <a:gd name="connsiteY39" fmla="*/ 218157 h 2723877"/>
                    <a:gd name="connsiteX40" fmla="*/ 320186 w 1059805"/>
                    <a:gd name="connsiteY40" fmla="*/ 195433 h 2723877"/>
                    <a:gd name="connsiteX41" fmla="*/ 342910 w 1059805"/>
                    <a:gd name="connsiteY41" fmla="*/ 186021 h 2723877"/>
                    <a:gd name="connsiteX42" fmla="*/ 349707 w 1059805"/>
                    <a:gd name="connsiteY42" fmla="*/ 186021 h 2723877"/>
                    <a:gd name="connsiteX43" fmla="*/ 349707 w 1059805"/>
                    <a:gd name="connsiteY43" fmla="*/ 127928 h 2723877"/>
                    <a:gd name="connsiteX44" fmla="*/ 351310 w 1059805"/>
                    <a:gd name="connsiteY44" fmla="*/ 124060 h 2723877"/>
                    <a:gd name="connsiteX45" fmla="*/ 346000 w 1059805"/>
                    <a:gd name="connsiteY45" fmla="*/ 111241 h 2723877"/>
                    <a:gd name="connsiteX46" fmla="*/ 354145 w 1059805"/>
                    <a:gd name="connsiteY46" fmla="*/ 91577 h 2723877"/>
                    <a:gd name="connsiteX47" fmla="*/ 357026 w 1059805"/>
                    <a:gd name="connsiteY47" fmla="*/ 90383 h 2723877"/>
                    <a:gd name="connsiteX48" fmla="*/ 354145 w 1059805"/>
                    <a:gd name="connsiteY48" fmla="*/ 89190 h 2723877"/>
                    <a:gd name="connsiteX49" fmla="*/ 346000 w 1059805"/>
                    <a:gd name="connsiteY49" fmla="*/ 69525 h 2723877"/>
                    <a:gd name="connsiteX50" fmla="*/ 354145 w 1059805"/>
                    <a:gd name="connsiteY50" fmla="*/ 49861 h 2723877"/>
                    <a:gd name="connsiteX51" fmla="*/ 357025 w 1059805"/>
                    <a:gd name="connsiteY51" fmla="*/ 48668 h 2723877"/>
                    <a:gd name="connsiteX52" fmla="*/ 354145 w 1059805"/>
                    <a:gd name="connsiteY52" fmla="*/ 47475 h 2723877"/>
                    <a:gd name="connsiteX53" fmla="*/ 346000 w 1059805"/>
                    <a:gd name="connsiteY53" fmla="*/ 27810 h 2723877"/>
                    <a:gd name="connsiteX54" fmla="*/ 354145 w 1059805"/>
                    <a:gd name="connsiteY54" fmla="*/ 8146 h 2723877"/>
                    <a:gd name="connsiteX55" fmla="*/ 373810 w 1059805"/>
                    <a:gd name="connsiteY55" fmla="*/ 0 h 2723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059805" h="2723877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lnTo>
                        <a:pt x="1057719" y="2358832"/>
                      </a:lnTo>
                      <a:lnTo>
                        <a:pt x="1059805" y="2372613"/>
                      </a:lnTo>
                      <a:cubicBezTo>
                        <a:pt x="1059805" y="2566611"/>
                        <a:pt x="823626" y="2723877"/>
                        <a:pt x="532285" y="2723877"/>
                      </a:cubicBezTo>
                      <a:cubicBezTo>
                        <a:pt x="277362" y="2723877"/>
                        <a:pt x="64672" y="2603470"/>
                        <a:pt x="15483" y="2443405"/>
                      </a:cubicBezTo>
                      <a:lnTo>
                        <a:pt x="7002" y="2387389"/>
                      </a:lnTo>
                      <a:lnTo>
                        <a:pt x="3986" y="2377671"/>
                      </a:lnTo>
                      <a:cubicBezTo>
                        <a:pt x="1373" y="2364901"/>
                        <a:pt x="0" y="2351679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rgbClr val="CCFFFF"/>
                </a:solidFill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フリーフォーム 85">
                  <a:extLst>
                    <a:ext uri="{FF2B5EF4-FFF2-40B4-BE49-F238E27FC236}">
                      <a16:creationId xmlns:a16="http://schemas.microsoft.com/office/drawing/2014/main" id="{C8B38CE6-AB50-40F5-AA28-9D78E8676338}"/>
                    </a:ext>
                  </a:extLst>
                </p:cNvPr>
                <p:cNvSpPr/>
                <p:nvPr/>
              </p:nvSpPr>
              <p:spPr>
                <a:xfrm rot="141305">
                  <a:off x="6259403" y="4039800"/>
                  <a:ext cx="321317" cy="196063"/>
                </a:xfrm>
                <a:custGeom>
                  <a:avLst/>
                  <a:gdLst>
                    <a:gd name="connsiteX0" fmla="*/ 486286 w 971550"/>
                    <a:gd name="connsiteY0" fmla="*/ 0 h 740229"/>
                    <a:gd name="connsiteX1" fmla="*/ 930389 w 971550"/>
                    <a:gd name="connsiteY1" fmla="*/ 94498 h 740229"/>
                    <a:gd name="connsiteX2" fmla="*/ 659151 w 971550"/>
                    <a:gd name="connsiteY2" fmla="*/ 181570 h 740229"/>
                    <a:gd name="connsiteX3" fmla="*/ 594943 w 971550"/>
                    <a:gd name="connsiteY3" fmla="*/ 184328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296690 w 971550"/>
                    <a:gd name="connsiteY9" fmla="*/ 604053 h 740229"/>
                    <a:gd name="connsiteX10" fmla="*/ 302233 w 971550"/>
                    <a:gd name="connsiteY10" fmla="*/ 603890 h 740229"/>
                    <a:gd name="connsiteX11" fmla="*/ 373382 w 971550"/>
                    <a:gd name="connsiteY11" fmla="*/ 184146 h 740229"/>
                    <a:gd name="connsiteX12" fmla="*/ 313421 w 971550"/>
                    <a:gd name="connsiteY12" fmla="*/ 181570 h 740229"/>
                    <a:gd name="connsiteX13" fmla="*/ 42183 w 971550"/>
                    <a:gd name="connsiteY13" fmla="*/ 94498 h 740229"/>
                    <a:gd name="connsiteX14" fmla="*/ 486286 w 971550"/>
                    <a:gd name="connsiteY14" fmla="*/ 0 h 740229"/>
                    <a:gd name="connsiteX0" fmla="*/ 486286 w 971550"/>
                    <a:gd name="connsiteY0" fmla="*/ 0 h 740229"/>
                    <a:gd name="connsiteX1" fmla="*/ 930389 w 971550"/>
                    <a:gd name="connsiteY1" fmla="*/ 94498 h 740229"/>
                    <a:gd name="connsiteX2" fmla="*/ 659151 w 971550"/>
                    <a:gd name="connsiteY2" fmla="*/ 181570 h 740229"/>
                    <a:gd name="connsiteX3" fmla="*/ 594943 w 971550"/>
                    <a:gd name="connsiteY3" fmla="*/ 184328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296690 w 971550"/>
                    <a:gd name="connsiteY9" fmla="*/ 604053 h 740229"/>
                    <a:gd name="connsiteX10" fmla="*/ 302233 w 971550"/>
                    <a:gd name="connsiteY10" fmla="*/ 603890 h 740229"/>
                    <a:gd name="connsiteX11" fmla="*/ 313421 w 971550"/>
                    <a:gd name="connsiteY11" fmla="*/ 181570 h 740229"/>
                    <a:gd name="connsiteX12" fmla="*/ 42183 w 971550"/>
                    <a:gd name="connsiteY12" fmla="*/ 94498 h 740229"/>
                    <a:gd name="connsiteX13" fmla="*/ 486286 w 971550"/>
                    <a:gd name="connsiteY13" fmla="*/ 0 h 740229"/>
                    <a:gd name="connsiteX0" fmla="*/ 486286 w 971550"/>
                    <a:gd name="connsiteY0" fmla="*/ 0 h 740229"/>
                    <a:gd name="connsiteX1" fmla="*/ 930389 w 971550"/>
                    <a:gd name="connsiteY1" fmla="*/ 94498 h 740229"/>
                    <a:gd name="connsiteX2" fmla="*/ 659151 w 971550"/>
                    <a:gd name="connsiteY2" fmla="*/ 181570 h 740229"/>
                    <a:gd name="connsiteX3" fmla="*/ 594943 w 971550"/>
                    <a:gd name="connsiteY3" fmla="*/ 184328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296690 w 971550"/>
                    <a:gd name="connsiteY9" fmla="*/ 604053 h 740229"/>
                    <a:gd name="connsiteX10" fmla="*/ 302233 w 971550"/>
                    <a:gd name="connsiteY10" fmla="*/ 603890 h 740229"/>
                    <a:gd name="connsiteX11" fmla="*/ 42183 w 971550"/>
                    <a:gd name="connsiteY11" fmla="*/ 94498 h 740229"/>
                    <a:gd name="connsiteX12" fmla="*/ 486286 w 971550"/>
                    <a:gd name="connsiteY12" fmla="*/ 0 h 740229"/>
                    <a:gd name="connsiteX0" fmla="*/ 486286 w 971550"/>
                    <a:gd name="connsiteY0" fmla="*/ 0 h 740229"/>
                    <a:gd name="connsiteX1" fmla="*/ 930389 w 971550"/>
                    <a:gd name="connsiteY1" fmla="*/ 94498 h 740229"/>
                    <a:gd name="connsiteX2" fmla="*/ 659151 w 971550"/>
                    <a:gd name="connsiteY2" fmla="*/ 181570 h 740229"/>
                    <a:gd name="connsiteX3" fmla="*/ 594943 w 971550"/>
                    <a:gd name="connsiteY3" fmla="*/ 184328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296690 w 971550"/>
                    <a:gd name="connsiteY9" fmla="*/ 604053 h 740229"/>
                    <a:gd name="connsiteX10" fmla="*/ 42183 w 971550"/>
                    <a:gd name="connsiteY10" fmla="*/ 94498 h 740229"/>
                    <a:gd name="connsiteX11" fmla="*/ 486286 w 971550"/>
                    <a:gd name="connsiteY11" fmla="*/ 0 h 740229"/>
                    <a:gd name="connsiteX0" fmla="*/ 486286 w 971550"/>
                    <a:gd name="connsiteY0" fmla="*/ 0 h 740229"/>
                    <a:gd name="connsiteX1" fmla="*/ 930389 w 971550"/>
                    <a:gd name="connsiteY1" fmla="*/ 94498 h 740229"/>
                    <a:gd name="connsiteX2" fmla="*/ 659151 w 971550"/>
                    <a:gd name="connsiteY2" fmla="*/ 181570 h 740229"/>
                    <a:gd name="connsiteX3" fmla="*/ 594943 w 971550"/>
                    <a:gd name="connsiteY3" fmla="*/ 184328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296690 w 971550"/>
                    <a:gd name="connsiteY9" fmla="*/ 604053 h 740229"/>
                    <a:gd name="connsiteX10" fmla="*/ 42183 w 971550"/>
                    <a:gd name="connsiteY10" fmla="*/ 94498 h 740229"/>
                    <a:gd name="connsiteX11" fmla="*/ 486286 w 971550"/>
                    <a:gd name="connsiteY11" fmla="*/ 0 h 740229"/>
                    <a:gd name="connsiteX0" fmla="*/ 296690 w 971550"/>
                    <a:gd name="connsiteY0" fmla="*/ 604053 h 740229"/>
                    <a:gd name="connsiteX1" fmla="*/ 42183 w 971550"/>
                    <a:gd name="connsiteY1" fmla="*/ 94498 h 740229"/>
                    <a:gd name="connsiteX2" fmla="*/ 486286 w 971550"/>
                    <a:gd name="connsiteY2" fmla="*/ 0 h 740229"/>
                    <a:gd name="connsiteX3" fmla="*/ 930389 w 971550"/>
                    <a:gd name="connsiteY3" fmla="*/ 94498 h 740229"/>
                    <a:gd name="connsiteX4" fmla="*/ 659151 w 971550"/>
                    <a:gd name="connsiteY4" fmla="*/ 181570 h 740229"/>
                    <a:gd name="connsiteX5" fmla="*/ 594943 w 971550"/>
                    <a:gd name="connsiteY5" fmla="*/ 184328 h 740229"/>
                    <a:gd name="connsiteX6" fmla="*/ 666044 w 971550"/>
                    <a:gd name="connsiteY6" fmla="*/ 603793 h 740229"/>
                    <a:gd name="connsiteX7" fmla="*/ 674861 w 971550"/>
                    <a:gd name="connsiteY7" fmla="*/ 604053 h 740229"/>
                    <a:gd name="connsiteX8" fmla="*/ 971550 w 971550"/>
                    <a:gd name="connsiteY8" fmla="*/ 669356 h 740229"/>
                    <a:gd name="connsiteX9" fmla="*/ 485775 w 971550"/>
                    <a:gd name="connsiteY9" fmla="*/ 740229 h 740229"/>
                    <a:gd name="connsiteX10" fmla="*/ 0 w 971550"/>
                    <a:gd name="connsiteY10" fmla="*/ 669356 h 740229"/>
                    <a:gd name="connsiteX11" fmla="*/ 388130 w 971550"/>
                    <a:gd name="connsiteY11" fmla="*/ 695493 h 740229"/>
                    <a:gd name="connsiteX0" fmla="*/ 296690 w 971550"/>
                    <a:gd name="connsiteY0" fmla="*/ 604053 h 740229"/>
                    <a:gd name="connsiteX1" fmla="*/ 42183 w 971550"/>
                    <a:gd name="connsiteY1" fmla="*/ 94498 h 740229"/>
                    <a:gd name="connsiteX2" fmla="*/ 486286 w 971550"/>
                    <a:gd name="connsiteY2" fmla="*/ 0 h 740229"/>
                    <a:gd name="connsiteX3" fmla="*/ 930389 w 971550"/>
                    <a:gd name="connsiteY3" fmla="*/ 94498 h 740229"/>
                    <a:gd name="connsiteX4" fmla="*/ 659151 w 971550"/>
                    <a:gd name="connsiteY4" fmla="*/ 181570 h 740229"/>
                    <a:gd name="connsiteX5" fmla="*/ 594943 w 971550"/>
                    <a:gd name="connsiteY5" fmla="*/ 184328 h 740229"/>
                    <a:gd name="connsiteX6" fmla="*/ 666044 w 971550"/>
                    <a:gd name="connsiteY6" fmla="*/ 603793 h 740229"/>
                    <a:gd name="connsiteX7" fmla="*/ 674861 w 971550"/>
                    <a:gd name="connsiteY7" fmla="*/ 604053 h 740229"/>
                    <a:gd name="connsiteX8" fmla="*/ 971550 w 971550"/>
                    <a:gd name="connsiteY8" fmla="*/ 669356 h 740229"/>
                    <a:gd name="connsiteX9" fmla="*/ 485775 w 971550"/>
                    <a:gd name="connsiteY9" fmla="*/ 740229 h 740229"/>
                    <a:gd name="connsiteX10" fmla="*/ 0 w 971550"/>
                    <a:gd name="connsiteY10" fmla="*/ 669356 h 740229"/>
                    <a:gd name="connsiteX0" fmla="*/ 42183 w 971550"/>
                    <a:gd name="connsiteY0" fmla="*/ 94498 h 740229"/>
                    <a:gd name="connsiteX1" fmla="*/ 486286 w 971550"/>
                    <a:gd name="connsiteY1" fmla="*/ 0 h 740229"/>
                    <a:gd name="connsiteX2" fmla="*/ 930389 w 971550"/>
                    <a:gd name="connsiteY2" fmla="*/ 94498 h 740229"/>
                    <a:gd name="connsiteX3" fmla="*/ 659151 w 971550"/>
                    <a:gd name="connsiteY3" fmla="*/ 181570 h 740229"/>
                    <a:gd name="connsiteX4" fmla="*/ 594943 w 971550"/>
                    <a:gd name="connsiteY4" fmla="*/ 184328 h 740229"/>
                    <a:gd name="connsiteX5" fmla="*/ 666044 w 971550"/>
                    <a:gd name="connsiteY5" fmla="*/ 603793 h 740229"/>
                    <a:gd name="connsiteX6" fmla="*/ 674861 w 971550"/>
                    <a:gd name="connsiteY6" fmla="*/ 604053 h 740229"/>
                    <a:gd name="connsiteX7" fmla="*/ 971550 w 971550"/>
                    <a:gd name="connsiteY7" fmla="*/ 669356 h 740229"/>
                    <a:gd name="connsiteX8" fmla="*/ 485775 w 971550"/>
                    <a:gd name="connsiteY8" fmla="*/ 740229 h 740229"/>
                    <a:gd name="connsiteX9" fmla="*/ 0 w 971550"/>
                    <a:gd name="connsiteY9" fmla="*/ 669356 h 740229"/>
                    <a:gd name="connsiteX0" fmla="*/ 42183 w 971550"/>
                    <a:gd name="connsiteY0" fmla="*/ 94498 h 740229"/>
                    <a:gd name="connsiteX1" fmla="*/ 486286 w 971550"/>
                    <a:gd name="connsiteY1" fmla="*/ 0 h 740229"/>
                    <a:gd name="connsiteX2" fmla="*/ 930389 w 971550"/>
                    <a:gd name="connsiteY2" fmla="*/ 94498 h 740229"/>
                    <a:gd name="connsiteX3" fmla="*/ 659151 w 971550"/>
                    <a:gd name="connsiteY3" fmla="*/ 181570 h 740229"/>
                    <a:gd name="connsiteX4" fmla="*/ 594943 w 971550"/>
                    <a:gd name="connsiteY4" fmla="*/ 184328 h 740229"/>
                    <a:gd name="connsiteX5" fmla="*/ 666044 w 971550"/>
                    <a:gd name="connsiteY5" fmla="*/ 603793 h 740229"/>
                    <a:gd name="connsiteX6" fmla="*/ 674861 w 971550"/>
                    <a:gd name="connsiteY6" fmla="*/ 604053 h 740229"/>
                    <a:gd name="connsiteX7" fmla="*/ 971550 w 971550"/>
                    <a:gd name="connsiteY7" fmla="*/ 669356 h 740229"/>
                    <a:gd name="connsiteX8" fmla="*/ 485775 w 971550"/>
                    <a:gd name="connsiteY8" fmla="*/ 740229 h 740229"/>
                    <a:gd name="connsiteX9" fmla="*/ 0 w 971550"/>
                    <a:gd name="connsiteY9" fmla="*/ 669356 h 740229"/>
                    <a:gd name="connsiteX10" fmla="*/ 42183 w 971550"/>
                    <a:gd name="connsiteY10" fmla="*/ 94498 h 740229"/>
                    <a:gd name="connsiteX0" fmla="*/ 42183 w 971550"/>
                    <a:gd name="connsiteY0" fmla="*/ 94498 h 740229"/>
                    <a:gd name="connsiteX1" fmla="*/ 486286 w 971550"/>
                    <a:gd name="connsiteY1" fmla="*/ 0 h 740229"/>
                    <a:gd name="connsiteX2" fmla="*/ 930389 w 971550"/>
                    <a:gd name="connsiteY2" fmla="*/ 94498 h 740229"/>
                    <a:gd name="connsiteX3" fmla="*/ 659151 w 971550"/>
                    <a:gd name="connsiteY3" fmla="*/ 181570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42183 w 971550"/>
                    <a:gd name="connsiteY9" fmla="*/ 94498 h 740229"/>
                    <a:gd name="connsiteX0" fmla="*/ 42183 w 971550"/>
                    <a:gd name="connsiteY0" fmla="*/ 94498 h 740229"/>
                    <a:gd name="connsiteX1" fmla="*/ 486286 w 971550"/>
                    <a:gd name="connsiteY1" fmla="*/ 0 h 740229"/>
                    <a:gd name="connsiteX2" fmla="*/ 930389 w 971550"/>
                    <a:gd name="connsiteY2" fmla="*/ 94498 h 740229"/>
                    <a:gd name="connsiteX3" fmla="*/ 659151 w 971550"/>
                    <a:gd name="connsiteY3" fmla="*/ 181570 h 740229"/>
                    <a:gd name="connsiteX4" fmla="*/ 666044 w 971550"/>
                    <a:gd name="connsiteY4" fmla="*/ 603793 h 740229"/>
                    <a:gd name="connsiteX5" fmla="*/ 674861 w 971550"/>
                    <a:gd name="connsiteY5" fmla="*/ 604053 h 740229"/>
                    <a:gd name="connsiteX6" fmla="*/ 971550 w 971550"/>
                    <a:gd name="connsiteY6" fmla="*/ 669356 h 740229"/>
                    <a:gd name="connsiteX7" fmla="*/ 485775 w 971550"/>
                    <a:gd name="connsiteY7" fmla="*/ 740229 h 740229"/>
                    <a:gd name="connsiteX8" fmla="*/ 0 w 971550"/>
                    <a:gd name="connsiteY8" fmla="*/ 669356 h 740229"/>
                    <a:gd name="connsiteX9" fmla="*/ 42183 w 971550"/>
                    <a:gd name="connsiteY9" fmla="*/ 94498 h 740229"/>
                    <a:gd name="connsiteX0" fmla="*/ 42183 w 971550"/>
                    <a:gd name="connsiteY0" fmla="*/ 94498 h 740229"/>
                    <a:gd name="connsiteX1" fmla="*/ 486286 w 971550"/>
                    <a:gd name="connsiteY1" fmla="*/ 0 h 740229"/>
                    <a:gd name="connsiteX2" fmla="*/ 930389 w 971550"/>
                    <a:gd name="connsiteY2" fmla="*/ 94498 h 740229"/>
                    <a:gd name="connsiteX3" fmla="*/ 666044 w 971550"/>
                    <a:gd name="connsiteY3" fmla="*/ 603793 h 740229"/>
                    <a:gd name="connsiteX4" fmla="*/ 674861 w 971550"/>
                    <a:gd name="connsiteY4" fmla="*/ 604053 h 740229"/>
                    <a:gd name="connsiteX5" fmla="*/ 971550 w 971550"/>
                    <a:gd name="connsiteY5" fmla="*/ 669356 h 740229"/>
                    <a:gd name="connsiteX6" fmla="*/ 485775 w 971550"/>
                    <a:gd name="connsiteY6" fmla="*/ 740229 h 740229"/>
                    <a:gd name="connsiteX7" fmla="*/ 0 w 971550"/>
                    <a:gd name="connsiteY7" fmla="*/ 669356 h 740229"/>
                    <a:gd name="connsiteX8" fmla="*/ 42183 w 971550"/>
                    <a:gd name="connsiteY8" fmla="*/ 94498 h 740229"/>
                    <a:gd name="connsiteX0" fmla="*/ 42183 w 971550"/>
                    <a:gd name="connsiteY0" fmla="*/ 94498 h 740229"/>
                    <a:gd name="connsiteX1" fmla="*/ 486286 w 971550"/>
                    <a:gd name="connsiteY1" fmla="*/ 0 h 740229"/>
                    <a:gd name="connsiteX2" fmla="*/ 930389 w 971550"/>
                    <a:gd name="connsiteY2" fmla="*/ 94498 h 740229"/>
                    <a:gd name="connsiteX3" fmla="*/ 666044 w 971550"/>
                    <a:gd name="connsiteY3" fmla="*/ 603793 h 740229"/>
                    <a:gd name="connsiteX4" fmla="*/ 971550 w 971550"/>
                    <a:gd name="connsiteY4" fmla="*/ 669356 h 740229"/>
                    <a:gd name="connsiteX5" fmla="*/ 485775 w 971550"/>
                    <a:gd name="connsiteY5" fmla="*/ 740229 h 740229"/>
                    <a:gd name="connsiteX6" fmla="*/ 0 w 971550"/>
                    <a:gd name="connsiteY6" fmla="*/ 669356 h 740229"/>
                    <a:gd name="connsiteX7" fmla="*/ 42183 w 971550"/>
                    <a:gd name="connsiteY7" fmla="*/ 94498 h 740229"/>
                    <a:gd name="connsiteX0" fmla="*/ 666044 w 971550"/>
                    <a:gd name="connsiteY0" fmla="*/ 603793 h 740229"/>
                    <a:gd name="connsiteX1" fmla="*/ 971550 w 971550"/>
                    <a:gd name="connsiteY1" fmla="*/ 669356 h 740229"/>
                    <a:gd name="connsiteX2" fmla="*/ 485775 w 971550"/>
                    <a:gd name="connsiteY2" fmla="*/ 740229 h 740229"/>
                    <a:gd name="connsiteX3" fmla="*/ 0 w 971550"/>
                    <a:gd name="connsiteY3" fmla="*/ 669356 h 740229"/>
                    <a:gd name="connsiteX4" fmla="*/ 42183 w 971550"/>
                    <a:gd name="connsiteY4" fmla="*/ 94498 h 740229"/>
                    <a:gd name="connsiteX5" fmla="*/ 486286 w 971550"/>
                    <a:gd name="connsiteY5" fmla="*/ 0 h 740229"/>
                    <a:gd name="connsiteX6" fmla="*/ 930389 w 971550"/>
                    <a:gd name="connsiteY6" fmla="*/ 94498 h 740229"/>
                    <a:gd name="connsiteX7" fmla="*/ 757484 w 971550"/>
                    <a:gd name="connsiteY7" fmla="*/ 695233 h 740229"/>
                    <a:gd name="connsiteX0" fmla="*/ 666044 w 971550"/>
                    <a:gd name="connsiteY0" fmla="*/ 603793 h 740229"/>
                    <a:gd name="connsiteX1" fmla="*/ 971550 w 971550"/>
                    <a:gd name="connsiteY1" fmla="*/ 669356 h 740229"/>
                    <a:gd name="connsiteX2" fmla="*/ 485775 w 971550"/>
                    <a:gd name="connsiteY2" fmla="*/ 740229 h 740229"/>
                    <a:gd name="connsiteX3" fmla="*/ 0 w 971550"/>
                    <a:gd name="connsiteY3" fmla="*/ 669356 h 740229"/>
                    <a:gd name="connsiteX4" fmla="*/ 42183 w 971550"/>
                    <a:gd name="connsiteY4" fmla="*/ 94498 h 740229"/>
                    <a:gd name="connsiteX5" fmla="*/ 486286 w 971550"/>
                    <a:gd name="connsiteY5" fmla="*/ 0 h 740229"/>
                    <a:gd name="connsiteX6" fmla="*/ 930389 w 971550"/>
                    <a:gd name="connsiteY6" fmla="*/ 94498 h 740229"/>
                    <a:gd name="connsiteX0" fmla="*/ 971550 w 971550"/>
                    <a:gd name="connsiteY0" fmla="*/ 669356 h 740229"/>
                    <a:gd name="connsiteX1" fmla="*/ 485775 w 971550"/>
                    <a:gd name="connsiteY1" fmla="*/ 740229 h 740229"/>
                    <a:gd name="connsiteX2" fmla="*/ 0 w 971550"/>
                    <a:gd name="connsiteY2" fmla="*/ 669356 h 740229"/>
                    <a:gd name="connsiteX3" fmla="*/ 42183 w 971550"/>
                    <a:gd name="connsiteY3" fmla="*/ 94498 h 740229"/>
                    <a:gd name="connsiteX4" fmla="*/ 486286 w 971550"/>
                    <a:gd name="connsiteY4" fmla="*/ 0 h 740229"/>
                    <a:gd name="connsiteX5" fmla="*/ 930389 w 971550"/>
                    <a:gd name="connsiteY5" fmla="*/ 94498 h 740229"/>
                    <a:gd name="connsiteX0" fmla="*/ 971550 w 971550"/>
                    <a:gd name="connsiteY0" fmla="*/ 669356 h 740229"/>
                    <a:gd name="connsiteX1" fmla="*/ 485775 w 971550"/>
                    <a:gd name="connsiteY1" fmla="*/ 740229 h 740229"/>
                    <a:gd name="connsiteX2" fmla="*/ 0 w 971550"/>
                    <a:gd name="connsiteY2" fmla="*/ 669356 h 740229"/>
                    <a:gd name="connsiteX3" fmla="*/ 42183 w 971550"/>
                    <a:gd name="connsiteY3" fmla="*/ 94498 h 740229"/>
                    <a:gd name="connsiteX4" fmla="*/ 486286 w 971550"/>
                    <a:gd name="connsiteY4" fmla="*/ 0 h 740229"/>
                    <a:gd name="connsiteX5" fmla="*/ 930389 w 971550"/>
                    <a:gd name="connsiteY5" fmla="*/ 94498 h 740229"/>
                    <a:gd name="connsiteX6" fmla="*/ 971550 w 971550"/>
                    <a:gd name="connsiteY6" fmla="*/ 669356 h 740229"/>
                    <a:gd name="connsiteX0" fmla="*/ 971550 w 971550"/>
                    <a:gd name="connsiteY0" fmla="*/ 646715 h 717588"/>
                    <a:gd name="connsiteX1" fmla="*/ 485775 w 971550"/>
                    <a:gd name="connsiteY1" fmla="*/ 717588 h 717588"/>
                    <a:gd name="connsiteX2" fmla="*/ 0 w 971550"/>
                    <a:gd name="connsiteY2" fmla="*/ 646715 h 717588"/>
                    <a:gd name="connsiteX3" fmla="*/ 42183 w 971550"/>
                    <a:gd name="connsiteY3" fmla="*/ 71857 h 717588"/>
                    <a:gd name="connsiteX4" fmla="*/ 930389 w 971550"/>
                    <a:gd name="connsiteY4" fmla="*/ 71857 h 717588"/>
                    <a:gd name="connsiteX5" fmla="*/ 971550 w 971550"/>
                    <a:gd name="connsiteY5" fmla="*/ 646715 h 717588"/>
                    <a:gd name="connsiteX0" fmla="*/ 971550 w 971550"/>
                    <a:gd name="connsiteY0" fmla="*/ 574857 h 645730"/>
                    <a:gd name="connsiteX1" fmla="*/ 485775 w 971550"/>
                    <a:gd name="connsiteY1" fmla="*/ 645730 h 645730"/>
                    <a:gd name="connsiteX2" fmla="*/ 0 w 971550"/>
                    <a:gd name="connsiteY2" fmla="*/ 574857 h 645730"/>
                    <a:gd name="connsiteX3" fmla="*/ 42183 w 971550"/>
                    <a:gd name="connsiteY3" fmla="*/ -1 h 645730"/>
                    <a:gd name="connsiteX4" fmla="*/ 930389 w 971550"/>
                    <a:gd name="connsiteY4" fmla="*/ -1 h 645730"/>
                    <a:gd name="connsiteX5" fmla="*/ 971550 w 971550"/>
                    <a:gd name="connsiteY5" fmla="*/ 574857 h 645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1550" h="645730">
                      <a:moveTo>
                        <a:pt x="971550" y="574857"/>
                      </a:moveTo>
                      <a:cubicBezTo>
                        <a:pt x="971550" y="613999"/>
                        <a:pt x="754061" y="645730"/>
                        <a:pt x="485775" y="645730"/>
                      </a:cubicBezTo>
                      <a:cubicBezTo>
                        <a:pt x="217489" y="645730"/>
                        <a:pt x="0" y="613999"/>
                        <a:pt x="0" y="574857"/>
                      </a:cubicBezTo>
                      <a:lnTo>
                        <a:pt x="42183" y="-1"/>
                      </a:lnTo>
                      <a:lnTo>
                        <a:pt x="930389" y="-1"/>
                      </a:lnTo>
                      <a:lnTo>
                        <a:pt x="971550" y="57485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0D901867-10CE-4F80-BA73-22BA8CD47575}"/>
                  </a:ext>
                </a:extLst>
              </p:cNvPr>
              <p:cNvGrpSpPr/>
              <p:nvPr/>
            </p:nvGrpSpPr>
            <p:grpSpPr>
              <a:xfrm flipH="1">
                <a:off x="2519586" y="2944633"/>
                <a:ext cx="857534" cy="2098450"/>
                <a:chOff x="-2488456" y="4813127"/>
                <a:chExt cx="1143837" cy="2799054"/>
              </a:xfrm>
            </p:grpSpPr>
            <p:sp>
              <p:nvSpPr>
                <p:cNvPr id="599" name="楕円 598">
                  <a:extLst>
                    <a:ext uri="{FF2B5EF4-FFF2-40B4-BE49-F238E27FC236}">
                      <a16:creationId xmlns:a16="http://schemas.microsoft.com/office/drawing/2014/main" id="{B9786F3A-6C01-46A6-B763-FF36B0F6FCAF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0CCE668A-29ED-49B8-9F77-D1E868B2AA73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台形 600">
                  <a:extLst>
                    <a:ext uri="{FF2B5EF4-FFF2-40B4-BE49-F238E27FC236}">
                      <a16:creationId xmlns:a16="http://schemas.microsoft.com/office/drawing/2014/main" id="{946938EA-586C-41CB-B193-7F412D65192E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台形 601">
                  <a:extLst>
                    <a:ext uri="{FF2B5EF4-FFF2-40B4-BE49-F238E27FC236}">
                      <a16:creationId xmlns:a16="http://schemas.microsoft.com/office/drawing/2014/main" id="{BAC5DE3A-3A1F-4FF8-A467-9CA0198110EC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126ED38B-A530-44D9-8891-D316582FBA44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260288" y="6701563"/>
                  <a:ext cx="413538" cy="869873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562145BC-514B-4ADF-80AD-6314DCAD3CAC}"/>
                  </a:ext>
                </a:extLst>
              </p:cNvPr>
              <p:cNvSpPr/>
              <p:nvPr/>
            </p:nvSpPr>
            <p:spPr bwMode="auto">
              <a:xfrm rot="16991981">
                <a:off x="2312805" y="3695379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5" name="正方形/長方形 594">
              <a:extLst>
                <a:ext uri="{FF2B5EF4-FFF2-40B4-BE49-F238E27FC236}">
                  <a16:creationId xmlns:a16="http://schemas.microsoft.com/office/drawing/2014/main" id="{1B777CC3-0766-4ADD-B0DB-A273457D7141}"/>
                </a:ext>
              </a:extLst>
            </p:cNvPr>
            <p:cNvSpPr/>
            <p:nvPr/>
          </p:nvSpPr>
          <p:spPr bwMode="auto">
            <a:xfrm rot="2700000">
              <a:off x="3762847" y="-43869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pptxg35_持ち運び、持ち去り、持出禁止マーク</dc:title>
  <dc:subject>pptxg35_持ち運び、持ち去り、持出禁止マーク</dc:subject>
  <dc:creator>でじけろお</dc:creator>
  <cp:revision>1</cp:revision>
  <dcterms:created xsi:type="dcterms:W3CDTF">2018-05-20T00:31:01Z</dcterms:created>
  <dcterms:modified xsi:type="dcterms:W3CDTF">2021-02-07T16:46:35Z</dcterms:modified>
  <cp:version>1</cp:version>
</cp:coreProperties>
</file>